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diagrams/layout5.xml" ContentType="application/vnd.openxmlformats-officedocument.drawingml.diagramLayout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diagrams/drawing3.xml" ContentType="application/vnd.ms-office.drawingml.diagramDrawing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59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Default Extension="wav" ContentType="audio/wav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0"/>
  </p:notesMasterIdLst>
  <p:handoutMasterIdLst>
    <p:handoutMasterId r:id="rId81"/>
  </p:handout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90" r:id="rId17"/>
    <p:sldId id="291" r:id="rId18"/>
    <p:sldId id="264" r:id="rId19"/>
    <p:sldId id="275" r:id="rId20"/>
    <p:sldId id="276" r:id="rId21"/>
    <p:sldId id="297" r:id="rId22"/>
    <p:sldId id="340" r:id="rId23"/>
    <p:sldId id="277" r:id="rId24"/>
    <p:sldId id="293" r:id="rId25"/>
    <p:sldId id="295" r:id="rId26"/>
    <p:sldId id="294" r:id="rId27"/>
    <p:sldId id="296" r:id="rId28"/>
    <p:sldId id="298" r:id="rId29"/>
    <p:sldId id="301" r:id="rId30"/>
    <p:sldId id="300" r:id="rId31"/>
    <p:sldId id="299" r:id="rId32"/>
    <p:sldId id="278" r:id="rId33"/>
    <p:sldId id="303" r:id="rId34"/>
    <p:sldId id="307" r:id="rId35"/>
    <p:sldId id="305" r:id="rId36"/>
    <p:sldId id="304" r:id="rId37"/>
    <p:sldId id="306" r:id="rId38"/>
    <p:sldId id="279" r:id="rId39"/>
    <p:sldId id="308" r:id="rId40"/>
    <p:sldId id="280" r:id="rId41"/>
    <p:sldId id="281" r:id="rId42"/>
    <p:sldId id="282" r:id="rId43"/>
    <p:sldId id="309" r:id="rId44"/>
    <p:sldId id="310" r:id="rId45"/>
    <p:sldId id="311" r:id="rId46"/>
    <p:sldId id="314" r:id="rId47"/>
    <p:sldId id="312" r:id="rId48"/>
    <p:sldId id="313" r:id="rId49"/>
    <p:sldId id="284" r:id="rId50"/>
    <p:sldId id="315" r:id="rId51"/>
    <p:sldId id="285" r:id="rId52"/>
    <p:sldId id="316" r:id="rId53"/>
    <p:sldId id="317" r:id="rId54"/>
    <p:sldId id="286" r:id="rId55"/>
    <p:sldId id="318" r:id="rId56"/>
    <p:sldId id="319" r:id="rId57"/>
    <p:sldId id="320" r:id="rId58"/>
    <p:sldId id="321" r:id="rId59"/>
    <p:sldId id="287" r:id="rId60"/>
    <p:sldId id="322" r:id="rId61"/>
    <p:sldId id="323" r:id="rId62"/>
    <p:sldId id="324" r:id="rId63"/>
    <p:sldId id="325" r:id="rId64"/>
    <p:sldId id="326" r:id="rId65"/>
    <p:sldId id="327" r:id="rId66"/>
    <p:sldId id="328" r:id="rId67"/>
    <p:sldId id="329" r:id="rId68"/>
    <p:sldId id="289" r:id="rId69"/>
    <p:sldId id="330" r:id="rId70"/>
    <p:sldId id="331" r:id="rId71"/>
    <p:sldId id="333" r:id="rId72"/>
    <p:sldId id="332" r:id="rId73"/>
    <p:sldId id="334" r:id="rId74"/>
    <p:sldId id="335" r:id="rId75"/>
    <p:sldId id="336" r:id="rId76"/>
    <p:sldId id="337" r:id="rId77"/>
    <p:sldId id="339" r:id="rId78"/>
    <p:sldId id="338" r:id="rId7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2E2A"/>
    <a:srgbClr val="6B6B6B"/>
    <a:srgbClr val="5F5F5F"/>
    <a:srgbClr val="535353"/>
    <a:srgbClr val="7D7D7D"/>
    <a:srgbClr val="696969"/>
    <a:srgbClr val="686868"/>
    <a:srgbClr val="78787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0"/>
  </p:normalViewPr>
  <p:slideViewPr>
    <p:cSldViewPr>
      <p:cViewPr varScale="1">
        <p:scale>
          <a:sx n="66" d="100"/>
          <a:sy n="66" d="100"/>
        </p:scale>
        <p:origin x="-4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01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2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2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B11265-2801-4363-8D6E-29CC646698DD}" type="doc">
      <dgm:prSet loTypeId="urn:microsoft.com/office/officeart/2005/8/layout/orgChart1" loCatId="hierarchy" qsTypeId="urn:microsoft.com/office/officeart/2005/8/quickstyle/simple1#19" qsCatId="simple" csTypeId="urn:microsoft.com/office/officeart/2005/8/colors/accent1_2#21" csCatId="accent1" phldr="1"/>
      <dgm:spPr/>
      <dgm:t>
        <a:bodyPr/>
        <a:lstStyle/>
        <a:p>
          <a:endParaRPr lang="en-US"/>
        </a:p>
      </dgm:t>
    </dgm:pt>
    <dgm:pt modelId="{17A25020-1A11-486C-BF28-29C8C9497A22}">
      <dgm:prSet phldrT="[Text]" custT="1"/>
      <dgm:spPr>
        <a:solidFill>
          <a:srgbClr val="FFC000"/>
        </a:solidFill>
        <a:ln>
          <a:solidFill>
            <a:schemeClr val="tx1"/>
          </a:solidFill>
        </a:ln>
      </dgm:spPr>
      <dgm:t>
        <a:bodyPr anchor="ctr" anchorCtr="1"/>
        <a:lstStyle/>
        <a:p>
          <a:pPr algn="ctr"/>
          <a:r>
            <a:rPr lang="en-US" sz="2000" b="1" i="1" dirty="0" smtClean="0"/>
            <a:t>Piston Style</a:t>
          </a:r>
          <a:endParaRPr lang="en-US" sz="2000" b="1" i="1" dirty="0"/>
        </a:p>
      </dgm:t>
    </dgm:pt>
    <dgm:pt modelId="{8EC4928C-AC5A-4733-B782-AD03CAA41BE0}" type="parTrans" cxnId="{D5B2ABB6-98D7-4396-B59D-EA21060EFD3F}">
      <dgm:prSet/>
      <dgm:spPr/>
      <dgm:t>
        <a:bodyPr/>
        <a:lstStyle/>
        <a:p>
          <a:pPr algn="ctr"/>
          <a:endParaRPr lang="en-US"/>
        </a:p>
      </dgm:t>
    </dgm:pt>
    <dgm:pt modelId="{C2EE7A51-1323-438B-A16A-BBB92E0C50EB}" type="sibTrans" cxnId="{D5B2ABB6-98D7-4396-B59D-EA21060EFD3F}">
      <dgm:prSet/>
      <dgm:spPr/>
      <dgm:t>
        <a:bodyPr/>
        <a:lstStyle/>
        <a:p>
          <a:pPr algn="ctr"/>
          <a:endParaRPr lang="en-US"/>
        </a:p>
      </dgm:t>
    </dgm:pt>
    <dgm:pt modelId="{E72371F2-3888-4541-87A5-65E0A599E1FD}">
      <dgm:prSet phldrT="[Text]" custT="1"/>
      <dgm:spPr>
        <a:solidFill>
          <a:srgbClr val="FFC000"/>
        </a:solidFill>
        <a:ln>
          <a:solidFill>
            <a:schemeClr val="tx1"/>
          </a:solidFill>
        </a:ln>
      </dgm:spPr>
      <dgm:t>
        <a:bodyPr anchor="ctr" anchorCtr="1"/>
        <a:lstStyle/>
        <a:p>
          <a:pPr algn="ctr"/>
          <a:r>
            <a:rPr lang="en-US" sz="2000" b="1" i="1" dirty="0" smtClean="0"/>
            <a:t>Trunk</a:t>
          </a:r>
          <a:endParaRPr lang="en-US" sz="2000" b="1" i="1" dirty="0"/>
        </a:p>
      </dgm:t>
    </dgm:pt>
    <dgm:pt modelId="{634AB3EE-E7B7-4572-84F7-6CAE5C2E88CE}" type="parTrans" cxnId="{6B40CDDC-E393-4DF4-8F81-EF5892BAF49C}">
      <dgm:prSet/>
      <dgm:spPr>
        <a:ln w="38100">
          <a:solidFill>
            <a:srgbClr val="FF0000"/>
          </a:solidFill>
        </a:ln>
      </dgm:spPr>
      <dgm:t>
        <a:bodyPr/>
        <a:lstStyle/>
        <a:p>
          <a:pPr algn="ctr"/>
          <a:endParaRPr lang="en-US" dirty="0"/>
        </a:p>
      </dgm:t>
    </dgm:pt>
    <dgm:pt modelId="{916EEFAC-7551-4B7D-90DF-C8FF634B3511}" type="sibTrans" cxnId="{6B40CDDC-E393-4DF4-8F81-EF5892BAF49C}">
      <dgm:prSet/>
      <dgm:spPr/>
      <dgm:t>
        <a:bodyPr/>
        <a:lstStyle/>
        <a:p>
          <a:pPr algn="ctr"/>
          <a:endParaRPr lang="en-US"/>
        </a:p>
      </dgm:t>
    </dgm:pt>
    <dgm:pt modelId="{563F7534-2DF3-4257-A839-E5E3BBB094A3}">
      <dgm:prSet phldrT="[Text]" custT="1"/>
      <dgm:spPr>
        <a:solidFill>
          <a:srgbClr val="FFC000"/>
        </a:solidFill>
        <a:ln>
          <a:solidFill>
            <a:schemeClr val="tx1"/>
          </a:solidFill>
        </a:ln>
      </dgm:spPr>
      <dgm:t>
        <a:bodyPr anchor="ctr" anchorCtr="1"/>
        <a:lstStyle/>
        <a:p>
          <a:pPr algn="ctr"/>
          <a:r>
            <a:rPr lang="en-US" sz="2000" b="1" i="1" dirty="0" smtClean="0"/>
            <a:t>Aluminum</a:t>
          </a:r>
          <a:endParaRPr lang="en-US" sz="2000" b="1" i="1" dirty="0"/>
        </a:p>
      </dgm:t>
    </dgm:pt>
    <dgm:pt modelId="{693E43FC-A0DF-4FA4-AAD1-585026753F95}" type="parTrans" cxnId="{1E42DCA1-DAD9-49D0-9FA9-8A5E6EDB89FE}">
      <dgm:prSet/>
      <dgm:spPr>
        <a:solidFill>
          <a:srgbClr val="FFC000"/>
        </a:solidFill>
        <a:ln w="38100">
          <a:solidFill>
            <a:srgbClr val="FF0000"/>
          </a:solidFill>
        </a:ln>
      </dgm:spPr>
      <dgm:t>
        <a:bodyPr/>
        <a:lstStyle/>
        <a:p>
          <a:pPr algn="ctr"/>
          <a:endParaRPr lang="en-US" dirty="0"/>
        </a:p>
      </dgm:t>
    </dgm:pt>
    <dgm:pt modelId="{D9E268FC-0EF5-46BB-AB17-157373738061}" type="sibTrans" cxnId="{1E42DCA1-DAD9-49D0-9FA9-8A5E6EDB89FE}">
      <dgm:prSet/>
      <dgm:spPr/>
      <dgm:t>
        <a:bodyPr/>
        <a:lstStyle/>
        <a:p>
          <a:pPr algn="ctr"/>
          <a:endParaRPr lang="en-US"/>
        </a:p>
      </dgm:t>
    </dgm:pt>
    <dgm:pt modelId="{1122021E-526F-4D39-82AF-1EFDC0FE3C80}">
      <dgm:prSet phldrT="[Text]" custT="1"/>
      <dgm:spPr>
        <a:solidFill>
          <a:srgbClr val="FFC000"/>
        </a:solidFill>
        <a:ln>
          <a:solidFill>
            <a:schemeClr val="tx1"/>
          </a:solidFill>
        </a:ln>
      </dgm:spPr>
      <dgm:t>
        <a:bodyPr anchor="ctr" anchorCtr="1"/>
        <a:lstStyle/>
        <a:p>
          <a:pPr algn="ctr"/>
          <a:r>
            <a:rPr lang="en-US" sz="2000" b="1" i="1" dirty="0" smtClean="0"/>
            <a:t>Forged Steel</a:t>
          </a:r>
          <a:endParaRPr lang="en-US" sz="2000" b="1" i="1" dirty="0"/>
        </a:p>
      </dgm:t>
    </dgm:pt>
    <dgm:pt modelId="{499E406B-03A2-49A2-9360-355B72E8D981}" type="parTrans" cxnId="{58E910DF-1D7D-496A-B5E9-C444BACAB0EE}">
      <dgm:prSet/>
      <dgm:spPr/>
      <dgm:t>
        <a:bodyPr/>
        <a:lstStyle/>
        <a:p>
          <a:pPr algn="ctr"/>
          <a:endParaRPr lang="en-US" dirty="0"/>
        </a:p>
      </dgm:t>
    </dgm:pt>
    <dgm:pt modelId="{C1F821A7-48B5-445C-A1B8-48BAC7337475}" type="sibTrans" cxnId="{58E910DF-1D7D-496A-B5E9-C444BACAB0EE}">
      <dgm:prSet/>
      <dgm:spPr/>
      <dgm:t>
        <a:bodyPr/>
        <a:lstStyle/>
        <a:p>
          <a:pPr algn="ctr"/>
          <a:endParaRPr lang="en-US"/>
        </a:p>
      </dgm:t>
    </dgm:pt>
    <dgm:pt modelId="{5FD9E6A1-A2E6-42DA-B934-944B075CF5D2}">
      <dgm:prSet phldrT="[Text]" custT="1"/>
      <dgm:spPr>
        <a:solidFill>
          <a:srgbClr val="FFC000"/>
        </a:solidFill>
        <a:ln>
          <a:solidFill>
            <a:schemeClr val="tx1"/>
          </a:solidFill>
        </a:ln>
      </dgm:spPr>
      <dgm:t>
        <a:bodyPr anchor="ctr" anchorCtr="1"/>
        <a:lstStyle/>
        <a:p>
          <a:pPr algn="ctr"/>
          <a:r>
            <a:rPr lang="en-US" sz="2000" b="1" i="1" dirty="0" smtClean="0"/>
            <a:t>Composite Steel</a:t>
          </a:r>
          <a:endParaRPr lang="en-US" sz="2000" b="1" i="1" dirty="0"/>
        </a:p>
      </dgm:t>
    </dgm:pt>
    <dgm:pt modelId="{5548EDEE-4FB1-415F-94CE-395FF21F5BF0}" type="parTrans" cxnId="{7BBE2123-0B89-4F7A-BFF3-A485B3731FC8}">
      <dgm:prSet/>
      <dgm:spPr>
        <a:solidFill>
          <a:srgbClr val="FFC000"/>
        </a:solidFill>
        <a:ln w="38100">
          <a:solidFill>
            <a:srgbClr val="FF0000"/>
          </a:solidFill>
        </a:ln>
      </dgm:spPr>
      <dgm:t>
        <a:bodyPr/>
        <a:lstStyle/>
        <a:p>
          <a:pPr algn="ctr"/>
          <a:endParaRPr lang="en-US" dirty="0"/>
        </a:p>
      </dgm:t>
    </dgm:pt>
    <dgm:pt modelId="{E7A8179B-DE1A-459F-B1EA-6FAA80160C28}" type="sibTrans" cxnId="{7BBE2123-0B89-4F7A-BFF3-A485B3731FC8}">
      <dgm:prSet/>
      <dgm:spPr/>
      <dgm:t>
        <a:bodyPr/>
        <a:lstStyle/>
        <a:p>
          <a:pPr algn="ctr"/>
          <a:endParaRPr lang="en-US"/>
        </a:p>
      </dgm:t>
    </dgm:pt>
    <dgm:pt modelId="{4C4D3FC9-09CE-411F-88AA-398DC544CBD1}">
      <dgm:prSet phldrT="[Text]" custT="1"/>
      <dgm:spPr>
        <a:solidFill>
          <a:srgbClr val="FFC000"/>
        </a:solidFill>
        <a:ln>
          <a:solidFill>
            <a:schemeClr val="tx1"/>
          </a:solidFill>
        </a:ln>
      </dgm:spPr>
      <dgm:t>
        <a:bodyPr anchor="ctr" anchorCtr="1"/>
        <a:lstStyle/>
        <a:p>
          <a:pPr algn="ctr"/>
          <a:r>
            <a:rPr lang="en-US" sz="2000" b="1" i="1" dirty="0" smtClean="0"/>
            <a:t>Articulating</a:t>
          </a:r>
          <a:endParaRPr lang="en-US" sz="2000" b="1" i="1" dirty="0"/>
        </a:p>
      </dgm:t>
    </dgm:pt>
    <dgm:pt modelId="{A5C5FB3F-0690-4C4F-9DB1-57EA074B4F81}" type="parTrans" cxnId="{2801F446-9B48-4128-8B8D-C92C1CC4CDA0}">
      <dgm:prSet/>
      <dgm:spPr>
        <a:solidFill>
          <a:srgbClr val="FFC000"/>
        </a:solidFill>
        <a:ln w="38100">
          <a:solidFill>
            <a:srgbClr val="FF0000"/>
          </a:solidFill>
        </a:ln>
      </dgm:spPr>
      <dgm:t>
        <a:bodyPr/>
        <a:lstStyle/>
        <a:p>
          <a:pPr algn="ctr"/>
          <a:endParaRPr lang="en-US" dirty="0"/>
        </a:p>
      </dgm:t>
    </dgm:pt>
    <dgm:pt modelId="{92311C32-071A-455A-960A-B11AD07BAFD6}" type="sibTrans" cxnId="{2801F446-9B48-4128-8B8D-C92C1CC4CDA0}">
      <dgm:prSet/>
      <dgm:spPr/>
      <dgm:t>
        <a:bodyPr/>
        <a:lstStyle/>
        <a:p>
          <a:pPr algn="ctr"/>
          <a:endParaRPr lang="en-US"/>
        </a:p>
      </dgm:t>
    </dgm:pt>
    <dgm:pt modelId="{47582321-B7DE-4775-A839-15AFFB4716E1}">
      <dgm:prSet phldrT="[Text]" custT="1"/>
      <dgm:spPr>
        <a:solidFill>
          <a:srgbClr val="FFC000"/>
        </a:solidFill>
        <a:ln>
          <a:solidFill>
            <a:schemeClr val="tx1"/>
          </a:solidFill>
        </a:ln>
      </dgm:spPr>
      <dgm:t>
        <a:bodyPr anchor="ctr" anchorCtr="1"/>
        <a:lstStyle/>
        <a:p>
          <a:pPr algn="ctr"/>
          <a:r>
            <a:rPr lang="en-US" sz="2000" b="1" i="1" dirty="0" smtClean="0"/>
            <a:t>Cam Ground</a:t>
          </a:r>
          <a:endParaRPr lang="en-US" sz="2000" b="1" i="1" dirty="0"/>
        </a:p>
      </dgm:t>
    </dgm:pt>
    <dgm:pt modelId="{3D276281-B749-43D3-AAB0-07B89E5E9DF2}" type="parTrans" cxnId="{A80A0828-FC59-4ED4-A4D9-53EEB064CCEC}">
      <dgm:prSet/>
      <dgm:spPr>
        <a:solidFill>
          <a:srgbClr val="FFC000"/>
        </a:solidFill>
        <a:ln w="38100">
          <a:solidFill>
            <a:srgbClr val="FF0000"/>
          </a:solidFill>
        </a:ln>
      </dgm:spPr>
      <dgm:t>
        <a:bodyPr/>
        <a:lstStyle/>
        <a:p>
          <a:pPr algn="ctr"/>
          <a:endParaRPr lang="en-US" dirty="0"/>
        </a:p>
      </dgm:t>
    </dgm:pt>
    <dgm:pt modelId="{9E55D69A-EE99-4381-9631-067C908060B1}" type="sibTrans" cxnId="{A80A0828-FC59-4ED4-A4D9-53EEB064CCEC}">
      <dgm:prSet/>
      <dgm:spPr/>
      <dgm:t>
        <a:bodyPr/>
        <a:lstStyle/>
        <a:p>
          <a:pPr algn="ctr"/>
          <a:endParaRPr lang="en-US"/>
        </a:p>
      </dgm:t>
    </dgm:pt>
    <dgm:pt modelId="{B3CAF3C5-0CEE-48A4-939C-7E58634EE629}">
      <dgm:prSet phldrT="[Text]" custT="1"/>
      <dgm:spPr>
        <a:solidFill>
          <a:srgbClr val="FFC000"/>
        </a:solidFill>
        <a:ln>
          <a:solidFill>
            <a:schemeClr val="tx1"/>
          </a:solidFill>
        </a:ln>
      </dgm:spPr>
      <dgm:t>
        <a:bodyPr anchor="ctr" anchorCtr="1"/>
        <a:lstStyle/>
        <a:p>
          <a:pPr algn="ctr"/>
          <a:r>
            <a:rPr lang="en-US" sz="2000" b="1" i="1" dirty="0" smtClean="0"/>
            <a:t>Separate Skirt</a:t>
          </a:r>
          <a:endParaRPr lang="en-US" sz="2000" b="1" i="1" dirty="0"/>
        </a:p>
      </dgm:t>
    </dgm:pt>
    <dgm:pt modelId="{0DF22DBD-3167-41CD-9314-3F225F522544}" type="parTrans" cxnId="{2DD7578C-D554-4925-9E40-DD3F0A770907}">
      <dgm:prSet/>
      <dgm:spPr>
        <a:solidFill>
          <a:srgbClr val="FFC000"/>
        </a:solidFill>
        <a:ln w="38100">
          <a:solidFill>
            <a:srgbClr val="FF0000"/>
          </a:solidFill>
        </a:ln>
      </dgm:spPr>
      <dgm:t>
        <a:bodyPr/>
        <a:lstStyle/>
        <a:p>
          <a:endParaRPr lang="en-US" dirty="0"/>
        </a:p>
      </dgm:t>
    </dgm:pt>
    <dgm:pt modelId="{E6DEDD76-705C-4033-9152-479E3CDB9F9B}" type="sibTrans" cxnId="{2DD7578C-D554-4925-9E40-DD3F0A770907}">
      <dgm:prSet/>
      <dgm:spPr/>
      <dgm:t>
        <a:bodyPr/>
        <a:lstStyle/>
        <a:p>
          <a:endParaRPr lang="en-US"/>
        </a:p>
      </dgm:t>
    </dgm:pt>
    <dgm:pt modelId="{1B42193D-5ED9-4A85-B5CF-7A510AED9C3B}">
      <dgm:prSet phldrT="[Text]" custT="1"/>
      <dgm:spPr>
        <a:solidFill>
          <a:srgbClr val="FFC000"/>
        </a:solidFill>
        <a:ln>
          <a:solidFill>
            <a:schemeClr val="tx1"/>
          </a:solidFill>
        </a:ln>
      </dgm:spPr>
      <dgm:t>
        <a:bodyPr anchor="ctr" anchorCtr="1"/>
        <a:lstStyle/>
        <a:p>
          <a:pPr algn="ctr"/>
          <a:r>
            <a:rPr lang="en-US" sz="2000" b="1" i="1" dirty="0" smtClean="0"/>
            <a:t>Crosshead</a:t>
          </a:r>
          <a:endParaRPr lang="en-US" sz="2000" b="1" i="1" dirty="0"/>
        </a:p>
      </dgm:t>
    </dgm:pt>
    <dgm:pt modelId="{FE2E7333-7894-48D6-B5E2-7726FFB59B7F}" type="parTrans" cxnId="{AA4A27ED-D33D-4FA9-BBE8-BD5791B9DE57}">
      <dgm:prSet/>
      <dgm:spPr>
        <a:solidFill>
          <a:srgbClr val="FFC000"/>
        </a:solidFill>
        <a:ln w="38100">
          <a:solidFill>
            <a:srgbClr val="FF0000"/>
          </a:solidFill>
        </a:ln>
      </dgm:spPr>
      <dgm:t>
        <a:bodyPr/>
        <a:lstStyle/>
        <a:p>
          <a:endParaRPr lang="en-US" dirty="0"/>
        </a:p>
      </dgm:t>
    </dgm:pt>
    <dgm:pt modelId="{0D78556E-75A0-4821-A653-5923AF984E57}" type="sibTrans" cxnId="{AA4A27ED-D33D-4FA9-BBE8-BD5791B9DE57}">
      <dgm:prSet/>
      <dgm:spPr/>
      <dgm:t>
        <a:bodyPr/>
        <a:lstStyle/>
        <a:p>
          <a:endParaRPr lang="en-US"/>
        </a:p>
      </dgm:t>
    </dgm:pt>
    <dgm:pt modelId="{F2D46D61-2AA9-40B4-A288-ADA1145620DA}">
      <dgm:prSet phldrT="[Text]" custT="1"/>
      <dgm:spPr>
        <a:solidFill>
          <a:srgbClr val="FFC000"/>
        </a:solidFill>
        <a:ln>
          <a:solidFill>
            <a:schemeClr val="tx1"/>
          </a:solidFill>
        </a:ln>
      </dgm:spPr>
      <dgm:t>
        <a:bodyPr anchor="ctr" anchorCtr="1"/>
        <a:lstStyle/>
        <a:p>
          <a:pPr algn="ctr"/>
          <a:r>
            <a:rPr lang="en-US" sz="2000" b="1" i="1" dirty="0" smtClean="0"/>
            <a:t>Full Articulating</a:t>
          </a:r>
          <a:endParaRPr lang="en-US" sz="2000" b="1" i="1" dirty="0"/>
        </a:p>
      </dgm:t>
    </dgm:pt>
    <dgm:pt modelId="{1D58C1F9-9F21-4E82-A1CC-0707FB6BAC3B}" type="parTrans" cxnId="{B06967E7-4E0F-43E1-A81B-16233D3CAEEB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en-US" dirty="0"/>
        </a:p>
      </dgm:t>
    </dgm:pt>
    <dgm:pt modelId="{12B9A7F8-CB72-4721-90BF-875B562C6826}" type="sibTrans" cxnId="{B06967E7-4E0F-43E1-A81B-16233D3CAEEB}">
      <dgm:prSet/>
      <dgm:spPr/>
      <dgm:t>
        <a:bodyPr/>
        <a:lstStyle/>
        <a:p>
          <a:endParaRPr lang="en-US"/>
        </a:p>
      </dgm:t>
    </dgm:pt>
    <dgm:pt modelId="{592636D3-DFD0-406B-B992-31FB854F3AB3}" type="pres">
      <dgm:prSet presAssocID="{D7B11265-2801-4363-8D6E-29CC646698D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C29B556-CBEB-469D-A414-13E46D17C99D}" type="pres">
      <dgm:prSet presAssocID="{17A25020-1A11-486C-BF28-29C8C9497A22}" presName="hierRoot1" presStyleCnt="0">
        <dgm:presLayoutVars>
          <dgm:hierBranch val="init"/>
        </dgm:presLayoutVars>
      </dgm:prSet>
      <dgm:spPr/>
    </dgm:pt>
    <dgm:pt modelId="{A6E5D90B-3966-4333-AD13-E5E451239A87}" type="pres">
      <dgm:prSet presAssocID="{17A25020-1A11-486C-BF28-29C8C9497A22}" presName="rootComposite1" presStyleCnt="0"/>
      <dgm:spPr/>
    </dgm:pt>
    <dgm:pt modelId="{E618C3DD-3490-42DA-97F0-B776E3FD4B44}" type="pres">
      <dgm:prSet presAssocID="{17A25020-1A11-486C-BF28-29C8C9497A2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319A60-98A5-41FD-8D7E-255BF3726E26}" type="pres">
      <dgm:prSet presAssocID="{17A25020-1A11-486C-BF28-29C8C9497A2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3F705F5-2D13-425B-9E8D-33F5811C016D}" type="pres">
      <dgm:prSet presAssocID="{17A25020-1A11-486C-BF28-29C8C9497A22}" presName="hierChild2" presStyleCnt="0"/>
      <dgm:spPr/>
    </dgm:pt>
    <dgm:pt modelId="{F096089B-DD1F-40BD-98E0-3AD9795F8C35}" type="pres">
      <dgm:prSet presAssocID="{634AB3EE-E7B7-4572-84F7-6CAE5C2E88CE}" presName="Name37" presStyleLbl="parChTrans1D2" presStyleIdx="0" presStyleCnt="2"/>
      <dgm:spPr/>
      <dgm:t>
        <a:bodyPr/>
        <a:lstStyle/>
        <a:p>
          <a:endParaRPr lang="en-US"/>
        </a:p>
      </dgm:t>
    </dgm:pt>
    <dgm:pt modelId="{C4ED6B8E-B0E8-462B-BB87-AF8118B57FBD}" type="pres">
      <dgm:prSet presAssocID="{E72371F2-3888-4541-87A5-65E0A599E1FD}" presName="hierRoot2" presStyleCnt="0">
        <dgm:presLayoutVars>
          <dgm:hierBranch val="init"/>
        </dgm:presLayoutVars>
      </dgm:prSet>
      <dgm:spPr/>
    </dgm:pt>
    <dgm:pt modelId="{21859826-8D5D-482C-BC62-8E18421A5FB9}" type="pres">
      <dgm:prSet presAssocID="{E72371F2-3888-4541-87A5-65E0A599E1FD}" presName="rootComposite" presStyleCnt="0"/>
      <dgm:spPr/>
    </dgm:pt>
    <dgm:pt modelId="{292777DA-9499-46AD-947C-C8EC6D8A9262}" type="pres">
      <dgm:prSet presAssocID="{E72371F2-3888-4541-87A5-65E0A599E1FD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08A3F0-18CB-4179-8666-36195398582B}" type="pres">
      <dgm:prSet presAssocID="{E72371F2-3888-4541-87A5-65E0A599E1FD}" presName="rootConnector" presStyleLbl="node2" presStyleIdx="0" presStyleCnt="2"/>
      <dgm:spPr/>
      <dgm:t>
        <a:bodyPr/>
        <a:lstStyle/>
        <a:p>
          <a:endParaRPr lang="en-US"/>
        </a:p>
      </dgm:t>
    </dgm:pt>
    <dgm:pt modelId="{FF9C2A52-1337-4DD0-A7B4-42BE27903952}" type="pres">
      <dgm:prSet presAssocID="{E72371F2-3888-4541-87A5-65E0A599E1FD}" presName="hierChild4" presStyleCnt="0"/>
      <dgm:spPr/>
    </dgm:pt>
    <dgm:pt modelId="{F588DEBB-D43C-43C6-9140-E7582BFD07DC}" type="pres">
      <dgm:prSet presAssocID="{693E43FC-A0DF-4FA4-AAD1-585026753F95}" presName="Name37" presStyleLbl="parChTrans1D3" presStyleIdx="0" presStyleCnt="5"/>
      <dgm:spPr/>
      <dgm:t>
        <a:bodyPr/>
        <a:lstStyle/>
        <a:p>
          <a:endParaRPr lang="en-US"/>
        </a:p>
      </dgm:t>
    </dgm:pt>
    <dgm:pt modelId="{46C24596-B7C6-4AF1-96B2-2624B37D9577}" type="pres">
      <dgm:prSet presAssocID="{563F7534-2DF3-4257-A839-E5E3BBB094A3}" presName="hierRoot2" presStyleCnt="0">
        <dgm:presLayoutVars>
          <dgm:hierBranch val="init"/>
        </dgm:presLayoutVars>
      </dgm:prSet>
      <dgm:spPr/>
    </dgm:pt>
    <dgm:pt modelId="{A465E44D-DAA5-4B6B-8CA9-DC24E1A1D69A}" type="pres">
      <dgm:prSet presAssocID="{563F7534-2DF3-4257-A839-E5E3BBB094A3}" presName="rootComposite" presStyleCnt="0"/>
      <dgm:spPr/>
    </dgm:pt>
    <dgm:pt modelId="{1E290DC4-A757-4460-9D64-FCA3074EDD96}" type="pres">
      <dgm:prSet presAssocID="{563F7534-2DF3-4257-A839-E5E3BBB094A3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5CE699-ECDE-4307-8751-4A599617F712}" type="pres">
      <dgm:prSet presAssocID="{563F7534-2DF3-4257-A839-E5E3BBB094A3}" presName="rootConnector" presStyleLbl="node3" presStyleIdx="0" presStyleCnt="5"/>
      <dgm:spPr/>
      <dgm:t>
        <a:bodyPr/>
        <a:lstStyle/>
        <a:p>
          <a:endParaRPr lang="en-US"/>
        </a:p>
      </dgm:t>
    </dgm:pt>
    <dgm:pt modelId="{1035E4F7-4805-4CD0-A156-B4DA04F527B9}" type="pres">
      <dgm:prSet presAssocID="{563F7534-2DF3-4257-A839-E5E3BBB094A3}" presName="hierChild4" presStyleCnt="0"/>
      <dgm:spPr/>
    </dgm:pt>
    <dgm:pt modelId="{203D5BB4-83E1-4B0C-B698-976464022413}" type="pres">
      <dgm:prSet presAssocID="{3D276281-B749-43D3-AAB0-07B89E5E9DF2}" presName="Name37" presStyleLbl="parChTrans1D4" presStyleIdx="0" presStyleCnt="2"/>
      <dgm:spPr/>
      <dgm:t>
        <a:bodyPr/>
        <a:lstStyle/>
        <a:p>
          <a:endParaRPr lang="en-US"/>
        </a:p>
      </dgm:t>
    </dgm:pt>
    <dgm:pt modelId="{1175E2D8-9B11-4DD9-976D-F955577BE3B8}" type="pres">
      <dgm:prSet presAssocID="{47582321-B7DE-4775-A839-15AFFB4716E1}" presName="hierRoot2" presStyleCnt="0">
        <dgm:presLayoutVars>
          <dgm:hierBranch val="init"/>
        </dgm:presLayoutVars>
      </dgm:prSet>
      <dgm:spPr/>
    </dgm:pt>
    <dgm:pt modelId="{0E406304-A4E8-44BF-AF85-A76770070474}" type="pres">
      <dgm:prSet presAssocID="{47582321-B7DE-4775-A839-15AFFB4716E1}" presName="rootComposite" presStyleCnt="0"/>
      <dgm:spPr/>
    </dgm:pt>
    <dgm:pt modelId="{396A9400-7D6F-438F-9ABF-A01F0CA49990}" type="pres">
      <dgm:prSet presAssocID="{47582321-B7DE-4775-A839-15AFFB4716E1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F562E9-C32C-4647-907D-BD315A47E2C1}" type="pres">
      <dgm:prSet presAssocID="{47582321-B7DE-4775-A839-15AFFB4716E1}" presName="rootConnector" presStyleLbl="node4" presStyleIdx="0" presStyleCnt="2"/>
      <dgm:spPr/>
      <dgm:t>
        <a:bodyPr/>
        <a:lstStyle/>
        <a:p>
          <a:endParaRPr lang="en-US"/>
        </a:p>
      </dgm:t>
    </dgm:pt>
    <dgm:pt modelId="{1E8B5760-B578-4664-98CC-F76879941A57}" type="pres">
      <dgm:prSet presAssocID="{47582321-B7DE-4775-A839-15AFFB4716E1}" presName="hierChild4" presStyleCnt="0"/>
      <dgm:spPr/>
    </dgm:pt>
    <dgm:pt modelId="{069185CC-AE1E-4492-9F30-67A1E053F53D}" type="pres">
      <dgm:prSet presAssocID="{47582321-B7DE-4775-A839-15AFFB4716E1}" presName="hierChild5" presStyleCnt="0"/>
      <dgm:spPr/>
    </dgm:pt>
    <dgm:pt modelId="{3ACA44C4-59F5-4E08-B6F0-57907BA9E504}" type="pres">
      <dgm:prSet presAssocID="{563F7534-2DF3-4257-A839-E5E3BBB094A3}" presName="hierChild5" presStyleCnt="0"/>
      <dgm:spPr/>
    </dgm:pt>
    <dgm:pt modelId="{7A65EEDE-C001-43F6-B64D-BC85BBFC682D}" type="pres">
      <dgm:prSet presAssocID="{499E406B-03A2-49A2-9360-355B72E8D981}" presName="Name37" presStyleLbl="parChTrans1D3" presStyleIdx="1" presStyleCnt="5"/>
      <dgm:spPr/>
      <dgm:t>
        <a:bodyPr/>
        <a:lstStyle/>
        <a:p>
          <a:endParaRPr lang="en-US"/>
        </a:p>
      </dgm:t>
    </dgm:pt>
    <dgm:pt modelId="{ABFD2C37-9522-4692-8554-88A2070A27C6}" type="pres">
      <dgm:prSet presAssocID="{1122021E-526F-4D39-82AF-1EFDC0FE3C80}" presName="hierRoot2" presStyleCnt="0">
        <dgm:presLayoutVars>
          <dgm:hierBranch val="init"/>
        </dgm:presLayoutVars>
      </dgm:prSet>
      <dgm:spPr/>
    </dgm:pt>
    <dgm:pt modelId="{991CEB1B-2ECC-4A37-8711-53F479739CA7}" type="pres">
      <dgm:prSet presAssocID="{1122021E-526F-4D39-82AF-1EFDC0FE3C80}" presName="rootComposite" presStyleCnt="0"/>
      <dgm:spPr/>
    </dgm:pt>
    <dgm:pt modelId="{0E1E907B-C667-4B3E-911E-3D2C7B5B8B65}" type="pres">
      <dgm:prSet presAssocID="{1122021E-526F-4D39-82AF-1EFDC0FE3C80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8521DB-6AC9-4A83-BED6-D248895108DB}" type="pres">
      <dgm:prSet presAssocID="{1122021E-526F-4D39-82AF-1EFDC0FE3C80}" presName="rootConnector" presStyleLbl="node3" presStyleIdx="1" presStyleCnt="5"/>
      <dgm:spPr/>
      <dgm:t>
        <a:bodyPr/>
        <a:lstStyle/>
        <a:p>
          <a:endParaRPr lang="en-US"/>
        </a:p>
      </dgm:t>
    </dgm:pt>
    <dgm:pt modelId="{ACA3AEA3-C8F4-43A1-BB25-1D39F5AAA801}" type="pres">
      <dgm:prSet presAssocID="{1122021E-526F-4D39-82AF-1EFDC0FE3C80}" presName="hierChild4" presStyleCnt="0"/>
      <dgm:spPr/>
    </dgm:pt>
    <dgm:pt modelId="{735EEEDC-3822-46B6-AB61-D3AE46D7B8DE}" type="pres">
      <dgm:prSet presAssocID="{1122021E-526F-4D39-82AF-1EFDC0FE3C80}" presName="hierChild5" presStyleCnt="0"/>
      <dgm:spPr/>
    </dgm:pt>
    <dgm:pt modelId="{3F70D6F4-4612-49BB-A637-3CE5D41210F3}" type="pres">
      <dgm:prSet presAssocID="{5548EDEE-4FB1-415F-94CE-395FF21F5BF0}" presName="Name37" presStyleLbl="parChTrans1D3" presStyleIdx="2" presStyleCnt="5"/>
      <dgm:spPr/>
      <dgm:t>
        <a:bodyPr/>
        <a:lstStyle/>
        <a:p>
          <a:endParaRPr lang="en-US"/>
        </a:p>
      </dgm:t>
    </dgm:pt>
    <dgm:pt modelId="{BA7ED074-E89C-4D79-9602-C38D4A7F0CCE}" type="pres">
      <dgm:prSet presAssocID="{5FD9E6A1-A2E6-42DA-B934-944B075CF5D2}" presName="hierRoot2" presStyleCnt="0">
        <dgm:presLayoutVars>
          <dgm:hierBranch val="init"/>
        </dgm:presLayoutVars>
      </dgm:prSet>
      <dgm:spPr/>
    </dgm:pt>
    <dgm:pt modelId="{013F895A-95E5-44DE-AA04-86B7BC83E363}" type="pres">
      <dgm:prSet presAssocID="{5FD9E6A1-A2E6-42DA-B934-944B075CF5D2}" presName="rootComposite" presStyleCnt="0"/>
      <dgm:spPr/>
    </dgm:pt>
    <dgm:pt modelId="{916E188B-D313-490C-835B-F3A633F28DA6}" type="pres">
      <dgm:prSet presAssocID="{5FD9E6A1-A2E6-42DA-B934-944B075CF5D2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FD016E-8956-4155-AA77-08A8C1DB8176}" type="pres">
      <dgm:prSet presAssocID="{5FD9E6A1-A2E6-42DA-B934-944B075CF5D2}" presName="rootConnector" presStyleLbl="node3" presStyleIdx="2" presStyleCnt="5"/>
      <dgm:spPr/>
      <dgm:t>
        <a:bodyPr/>
        <a:lstStyle/>
        <a:p>
          <a:endParaRPr lang="en-US"/>
        </a:p>
      </dgm:t>
    </dgm:pt>
    <dgm:pt modelId="{1A929F24-F906-41D3-A378-695454DB2065}" type="pres">
      <dgm:prSet presAssocID="{5FD9E6A1-A2E6-42DA-B934-944B075CF5D2}" presName="hierChild4" presStyleCnt="0"/>
      <dgm:spPr/>
    </dgm:pt>
    <dgm:pt modelId="{DCC0C725-4D07-45F3-82BD-0FB7C5A1AC8C}" type="pres">
      <dgm:prSet presAssocID="{0DF22DBD-3167-41CD-9314-3F225F522544}" presName="Name37" presStyleLbl="parChTrans1D4" presStyleIdx="1" presStyleCnt="2"/>
      <dgm:spPr/>
      <dgm:t>
        <a:bodyPr/>
        <a:lstStyle/>
        <a:p>
          <a:endParaRPr lang="en-US"/>
        </a:p>
      </dgm:t>
    </dgm:pt>
    <dgm:pt modelId="{0945FA85-D8A3-4E89-B3C4-BA7059ECBFB1}" type="pres">
      <dgm:prSet presAssocID="{B3CAF3C5-0CEE-48A4-939C-7E58634EE629}" presName="hierRoot2" presStyleCnt="0">
        <dgm:presLayoutVars>
          <dgm:hierBranch val="init"/>
        </dgm:presLayoutVars>
      </dgm:prSet>
      <dgm:spPr/>
    </dgm:pt>
    <dgm:pt modelId="{C6FEC4FC-FFDD-416E-97D0-BE0069D35CF4}" type="pres">
      <dgm:prSet presAssocID="{B3CAF3C5-0CEE-48A4-939C-7E58634EE629}" presName="rootComposite" presStyleCnt="0"/>
      <dgm:spPr/>
    </dgm:pt>
    <dgm:pt modelId="{68BEC16F-E58B-41B1-8EC3-5D7C53774652}" type="pres">
      <dgm:prSet presAssocID="{B3CAF3C5-0CEE-48A4-939C-7E58634EE629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3F4199-95A5-4F50-8D39-04778F5F1E39}" type="pres">
      <dgm:prSet presAssocID="{B3CAF3C5-0CEE-48A4-939C-7E58634EE629}" presName="rootConnector" presStyleLbl="node4" presStyleIdx="1" presStyleCnt="2"/>
      <dgm:spPr/>
      <dgm:t>
        <a:bodyPr/>
        <a:lstStyle/>
        <a:p>
          <a:endParaRPr lang="en-US"/>
        </a:p>
      </dgm:t>
    </dgm:pt>
    <dgm:pt modelId="{BFCF22B8-9753-45E1-B540-03379F036685}" type="pres">
      <dgm:prSet presAssocID="{B3CAF3C5-0CEE-48A4-939C-7E58634EE629}" presName="hierChild4" presStyleCnt="0"/>
      <dgm:spPr/>
    </dgm:pt>
    <dgm:pt modelId="{9BC71A12-5D37-48C5-AA23-4C6C412123CE}" type="pres">
      <dgm:prSet presAssocID="{B3CAF3C5-0CEE-48A4-939C-7E58634EE629}" presName="hierChild5" presStyleCnt="0"/>
      <dgm:spPr/>
    </dgm:pt>
    <dgm:pt modelId="{E93242B9-6836-442A-9BBC-F86DFA69CD58}" type="pres">
      <dgm:prSet presAssocID="{5FD9E6A1-A2E6-42DA-B934-944B075CF5D2}" presName="hierChild5" presStyleCnt="0"/>
      <dgm:spPr/>
    </dgm:pt>
    <dgm:pt modelId="{79742DC1-FB60-4DB8-800C-24F372C49390}" type="pres">
      <dgm:prSet presAssocID="{E72371F2-3888-4541-87A5-65E0A599E1FD}" presName="hierChild5" presStyleCnt="0"/>
      <dgm:spPr/>
    </dgm:pt>
    <dgm:pt modelId="{4B1A3BC6-4F39-47BF-93B9-C097E1921DD4}" type="pres">
      <dgm:prSet presAssocID="{A5C5FB3F-0690-4C4F-9DB1-57EA074B4F81}" presName="Name37" presStyleLbl="parChTrans1D2" presStyleIdx="1" presStyleCnt="2"/>
      <dgm:spPr/>
      <dgm:t>
        <a:bodyPr/>
        <a:lstStyle/>
        <a:p>
          <a:endParaRPr lang="en-US"/>
        </a:p>
      </dgm:t>
    </dgm:pt>
    <dgm:pt modelId="{340721A4-70CA-4B69-8B7C-FAB077E3B645}" type="pres">
      <dgm:prSet presAssocID="{4C4D3FC9-09CE-411F-88AA-398DC544CBD1}" presName="hierRoot2" presStyleCnt="0">
        <dgm:presLayoutVars>
          <dgm:hierBranch val="init"/>
        </dgm:presLayoutVars>
      </dgm:prSet>
      <dgm:spPr/>
    </dgm:pt>
    <dgm:pt modelId="{F8335CBE-F775-4ED7-B3D7-E6D966593A67}" type="pres">
      <dgm:prSet presAssocID="{4C4D3FC9-09CE-411F-88AA-398DC544CBD1}" presName="rootComposite" presStyleCnt="0"/>
      <dgm:spPr/>
    </dgm:pt>
    <dgm:pt modelId="{CDADCFCE-0964-43B9-B14B-755767E16744}" type="pres">
      <dgm:prSet presAssocID="{4C4D3FC9-09CE-411F-88AA-398DC544CBD1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5EF6AB-661B-4821-8E1D-BCD04E40C269}" type="pres">
      <dgm:prSet presAssocID="{4C4D3FC9-09CE-411F-88AA-398DC544CBD1}" presName="rootConnector" presStyleLbl="node2" presStyleIdx="1" presStyleCnt="2"/>
      <dgm:spPr/>
      <dgm:t>
        <a:bodyPr/>
        <a:lstStyle/>
        <a:p>
          <a:endParaRPr lang="en-US"/>
        </a:p>
      </dgm:t>
    </dgm:pt>
    <dgm:pt modelId="{EE0A9AB4-FB37-467B-AFAB-9A953858FCC9}" type="pres">
      <dgm:prSet presAssocID="{4C4D3FC9-09CE-411F-88AA-398DC544CBD1}" presName="hierChild4" presStyleCnt="0"/>
      <dgm:spPr/>
    </dgm:pt>
    <dgm:pt modelId="{A15C3F3D-9427-48A5-8858-4284CAB328EF}" type="pres">
      <dgm:prSet presAssocID="{1D58C1F9-9F21-4E82-A1CC-0707FB6BAC3B}" presName="Name37" presStyleLbl="parChTrans1D3" presStyleIdx="3" presStyleCnt="5"/>
      <dgm:spPr/>
      <dgm:t>
        <a:bodyPr/>
        <a:lstStyle/>
        <a:p>
          <a:endParaRPr lang="en-US"/>
        </a:p>
      </dgm:t>
    </dgm:pt>
    <dgm:pt modelId="{88D0FAFF-BCBE-4145-9ED8-1B46FDFE9D5E}" type="pres">
      <dgm:prSet presAssocID="{F2D46D61-2AA9-40B4-A288-ADA1145620DA}" presName="hierRoot2" presStyleCnt="0">
        <dgm:presLayoutVars>
          <dgm:hierBranch val="init"/>
        </dgm:presLayoutVars>
      </dgm:prSet>
      <dgm:spPr/>
    </dgm:pt>
    <dgm:pt modelId="{95B2F26C-892A-46DF-ADD7-EDCF5B03B7CD}" type="pres">
      <dgm:prSet presAssocID="{F2D46D61-2AA9-40B4-A288-ADA1145620DA}" presName="rootComposite" presStyleCnt="0"/>
      <dgm:spPr/>
    </dgm:pt>
    <dgm:pt modelId="{4B4E79BA-0940-484D-BF63-2160B7A856CB}" type="pres">
      <dgm:prSet presAssocID="{F2D46D61-2AA9-40B4-A288-ADA1145620DA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E87CED-4A3E-4E28-984C-196F2BA50037}" type="pres">
      <dgm:prSet presAssocID="{F2D46D61-2AA9-40B4-A288-ADA1145620DA}" presName="rootConnector" presStyleLbl="node3" presStyleIdx="3" presStyleCnt="5"/>
      <dgm:spPr/>
      <dgm:t>
        <a:bodyPr/>
        <a:lstStyle/>
        <a:p>
          <a:endParaRPr lang="en-US"/>
        </a:p>
      </dgm:t>
    </dgm:pt>
    <dgm:pt modelId="{AC7EBC48-2F53-40E6-8F93-0E889D47E74A}" type="pres">
      <dgm:prSet presAssocID="{F2D46D61-2AA9-40B4-A288-ADA1145620DA}" presName="hierChild4" presStyleCnt="0"/>
      <dgm:spPr/>
    </dgm:pt>
    <dgm:pt modelId="{294E5570-32E1-40E0-AFC5-E92897ED0C53}" type="pres">
      <dgm:prSet presAssocID="{F2D46D61-2AA9-40B4-A288-ADA1145620DA}" presName="hierChild5" presStyleCnt="0"/>
      <dgm:spPr/>
    </dgm:pt>
    <dgm:pt modelId="{21C1F930-C171-4634-90D2-5FC6AB2BF752}" type="pres">
      <dgm:prSet presAssocID="{FE2E7333-7894-48D6-B5E2-7726FFB59B7F}" presName="Name37" presStyleLbl="parChTrans1D3" presStyleIdx="4" presStyleCnt="5"/>
      <dgm:spPr/>
      <dgm:t>
        <a:bodyPr/>
        <a:lstStyle/>
        <a:p>
          <a:endParaRPr lang="en-US"/>
        </a:p>
      </dgm:t>
    </dgm:pt>
    <dgm:pt modelId="{D34CA5EE-5591-4309-AAA5-8FDBCC98C697}" type="pres">
      <dgm:prSet presAssocID="{1B42193D-5ED9-4A85-B5CF-7A510AED9C3B}" presName="hierRoot2" presStyleCnt="0">
        <dgm:presLayoutVars>
          <dgm:hierBranch val="init"/>
        </dgm:presLayoutVars>
      </dgm:prSet>
      <dgm:spPr/>
    </dgm:pt>
    <dgm:pt modelId="{997FE79F-EDF3-463B-8597-23209E146B56}" type="pres">
      <dgm:prSet presAssocID="{1B42193D-5ED9-4A85-B5CF-7A510AED9C3B}" presName="rootComposite" presStyleCnt="0"/>
      <dgm:spPr/>
    </dgm:pt>
    <dgm:pt modelId="{2BB8AEEE-E9DD-42C9-BC47-F0F43999F1F8}" type="pres">
      <dgm:prSet presAssocID="{1B42193D-5ED9-4A85-B5CF-7A510AED9C3B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3CFF61-CB18-437F-8705-5D32B8DFC99B}" type="pres">
      <dgm:prSet presAssocID="{1B42193D-5ED9-4A85-B5CF-7A510AED9C3B}" presName="rootConnector" presStyleLbl="node3" presStyleIdx="4" presStyleCnt="5"/>
      <dgm:spPr/>
      <dgm:t>
        <a:bodyPr/>
        <a:lstStyle/>
        <a:p>
          <a:endParaRPr lang="en-US"/>
        </a:p>
      </dgm:t>
    </dgm:pt>
    <dgm:pt modelId="{1EB31199-9CD2-4E5B-B52A-5639C01AF2C0}" type="pres">
      <dgm:prSet presAssocID="{1B42193D-5ED9-4A85-B5CF-7A510AED9C3B}" presName="hierChild4" presStyleCnt="0"/>
      <dgm:spPr/>
    </dgm:pt>
    <dgm:pt modelId="{1BE55A27-D619-45F7-B4D2-ADA7D3C1868C}" type="pres">
      <dgm:prSet presAssocID="{1B42193D-5ED9-4A85-B5CF-7A510AED9C3B}" presName="hierChild5" presStyleCnt="0"/>
      <dgm:spPr/>
    </dgm:pt>
    <dgm:pt modelId="{331D45AD-FCB0-4BD9-A942-9DE83DE603D6}" type="pres">
      <dgm:prSet presAssocID="{4C4D3FC9-09CE-411F-88AA-398DC544CBD1}" presName="hierChild5" presStyleCnt="0"/>
      <dgm:spPr/>
    </dgm:pt>
    <dgm:pt modelId="{B05C986B-2C19-468A-8BE3-6D8AF4623A46}" type="pres">
      <dgm:prSet presAssocID="{17A25020-1A11-486C-BF28-29C8C9497A22}" presName="hierChild3" presStyleCnt="0"/>
      <dgm:spPr/>
    </dgm:pt>
  </dgm:ptLst>
  <dgm:cxnLst>
    <dgm:cxn modelId="{565A4C49-6561-423B-AE39-7F6E754C3210}" type="presOf" srcId="{0DF22DBD-3167-41CD-9314-3F225F522544}" destId="{DCC0C725-4D07-45F3-82BD-0FB7C5A1AC8C}" srcOrd="0" destOrd="0" presId="urn:microsoft.com/office/officeart/2005/8/layout/orgChart1"/>
    <dgm:cxn modelId="{2B94827B-55CA-460B-BD7F-69BF09F878F9}" type="presOf" srcId="{1122021E-526F-4D39-82AF-1EFDC0FE3C80}" destId="{2D8521DB-6AC9-4A83-BED6-D248895108DB}" srcOrd="1" destOrd="0" presId="urn:microsoft.com/office/officeart/2005/8/layout/orgChart1"/>
    <dgm:cxn modelId="{B06967E7-4E0F-43E1-A81B-16233D3CAEEB}" srcId="{4C4D3FC9-09CE-411F-88AA-398DC544CBD1}" destId="{F2D46D61-2AA9-40B4-A288-ADA1145620DA}" srcOrd="0" destOrd="0" parTransId="{1D58C1F9-9F21-4E82-A1CC-0707FB6BAC3B}" sibTransId="{12B9A7F8-CB72-4721-90BF-875B562C6826}"/>
    <dgm:cxn modelId="{1BA30924-3AC2-44AA-A886-19EA9491A383}" type="presOf" srcId="{499E406B-03A2-49A2-9360-355B72E8D981}" destId="{7A65EEDE-C001-43F6-B64D-BC85BBFC682D}" srcOrd="0" destOrd="0" presId="urn:microsoft.com/office/officeart/2005/8/layout/orgChart1"/>
    <dgm:cxn modelId="{DC51BCFC-BFC3-4D70-88C0-4C5044F4D74F}" type="presOf" srcId="{B3CAF3C5-0CEE-48A4-939C-7E58634EE629}" destId="{673F4199-95A5-4F50-8D39-04778F5F1E39}" srcOrd="1" destOrd="0" presId="urn:microsoft.com/office/officeart/2005/8/layout/orgChart1"/>
    <dgm:cxn modelId="{82A21688-F5C9-477B-99D9-6D1744C189DE}" type="presOf" srcId="{47582321-B7DE-4775-A839-15AFFB4716E1}" destId="{396A9400-7D6F-438F-9ABF-A01F0CA49990}" srcOrd="0" destOrd="0" presId="urn:microsoft.com/office/officeart/2005/8/layout/orgChart1"/>
    <dgm:cxn modelId="{AA4A27ED-D33D-4FA9-BBE8-BD5791B9DE57}" srcId="{4C4D3FC9-09CE-411F-88AA-398DC544CBD1}" destId="{1B42193D-5ED9-4A85-B5CF-7A510AED9C3B}" srcOrd="1" destOrd="0" parTransId="{FE2E7333-7894-48D6-B5E2-7726FFB59B7F}" sibTransId="{0D78556E-75A0-4821-A653-5923AF984E57}"/>
    <dgm:cxn modelId="{DE1A71A9-F5C0-4BFC-9F1D-4206D91EE33C}" type="presOf" srcId="{D7B11265-2801-4363-8D6E-29CC646698DD}" destId="{592636D3-DFD0-406B-B992-31FB854F3AB3}" srcOrd="0" destOrd="0" presId="urn:microsoft.com/office/officeart/2005/8/layout/orgChart1"/>
    <dgm:cxn modelId="{B324A03E-0F2A-4A68-BE99-E587A3991AC8}" type="presOf" srcId="{563F7534-2DF3-4257-A839-E5E3BBB094A3}" destId="{1E290DC4-A757-4460-9D64-FCA3074EDD96}" srcOrd="0" destOrd="0" presId="urn:microsoft.com/office/officeart/2005/8/layout/orgChart1"/>
    <dgm:cxn modelId="{1E42DCA1-DAD9-49D0-9FA9-8A5E6EDB89FE}" srcId="{E72371F2-3888-4541-87A5-65E0A599E1FD}" destId="{563F7534-2DF3-4257-A839-E5E3BBB094A3}" srcOrd="0" destOrd="0" parTransId="{693E43FC-A0DF-4FA4-AAD1-585026753F95}" sibTransId="{D9E268FC-0EF5-46BB-AB17-157373738061}"/>
    <dgm:cxn modelId="{2801F446-9B48-4128-8B8D-C92C1CC4CDA0}" srcId="{17A25020-1A11-486C-BF28-29C8C9497A22}" destId="{4C4D3FC9-09CE-411F-88AA-398DC544CBD1}" srcOrd="1" destOrd="0" parTransId="{A5C5FB3F-0690-4C4F-9DB1-57EA074B4F81}" sibTransId="{92311C32-071A-455A-960A-B11AD07BAFD6}"/>
    <dgm:cxn modelId="{8BC3DF9C-3D0A-46FF-BA92-922E8FBB32A3}" type="presOf" srcId="{1B42193D-5ED9-4A85-B5CF-7A510AED9C3B}" destId="{2BB8AEEE-E9DD-42C9-BC47-F0F43999F1F8}" srcOrd="0" destOrd="0" presId="urn:microsoft.com/office/officeart/2005/8/layout/orgChart1"/>
    <dgm:cxn modelId="{22D2BB74-E767-49EE-9F7B-EEDB0BEED4B9}" type="presOf" srcId="{FE2E7333-7894-48D6-B5E2-7726FFB59B7F}" destId="{21C1F930-C171-4634-90D2-5FC6AB2BF752}" srcOrd="0" destOrd="0" presId="urn:microsoft.com/office/officeart/2005/8/layout/orgChart1"/>
    <dgm:cxn modelId="{F09F1A77-9853-4D00-978A-C8FDE70048A3}" type="presOf" srcId="{5FD9E6A1-A2E6-42DA-B934-944B075CF5D2}" destId="{B8FD016E-8956-4155-AA77-08A8C1DB8176}" srcOrd="1" destOrd="0" presId="urn:microsoft.com/office/officeart/2005/8/layout/orgChart1"/>
    <dgm:cxn modelId="{D27D8520-2A07-40AD-A6E0-56F3EF356DD4}" type="presOf" srcId="{17A25020-1A11-486C-BF28-29C8C9497A22}" destId="{E618C3DD-3490-42DA-97F0-B776E3FD4B44}" srcOrd="0" destOrd="0" presId="urn:microsoft.com/office/officeart/2005/8/layout/orgChart1"/>
    <dgm:cxn modelId="{C657631D-64A5-463F-9053-7204CAF2A88E}" type="presOf" srcId="{1B42193D-5ED9-4A85-B5CF-7A510AED9C3B}" destId="{BF3CFF61-CB18-437F-8705-5D32B8DFC99B}" srcOrd="1" destOrd="0" presId="urn:microsoft.com/office/officeart/2005/8/layout/orgChart1"/>
    <dgm:cxn modelId="{32CD5E21-CAFD-4D94-B6E1-96B070B9ABCB}" type="presOf" srcId="{17A25020-1A11-486C-BF28-29C8C9497A22}" destId="{0B319A60-98A5-41FD-8D7E-255BF3726E26}" srcOrd="1" destOrd="0" presId="urn:microsoft.com/office/officeart/2005/8/layout/orgChart1"/>
    <dgm:cxn modelId="{D5B2ABB6-98D7-4396-B59D-EA21060EFD3F}" srcId="{D7B11265-2801-4363-8D6E-29CC646698DD}" destId="{17A25020-1A11-486C-BF28-29C8C9497A22}" srcOrd="0" destOrd="0" parTransId="{8EC4928C-AC5A-4733-B782-AD03CAA41BE0}" sibTransId="{C2EE7A51-1323-438B-A16A-BBB92E0C50EB}"/>
    <dgm:cxn modelId="{48493D16-7888-4F94-A44D-49601CEA60B1}" type="presOf" srcId="{4C4D3FC9-09CE-411F-88AA-398DC544CBD1}" destId="{CDADCFCE-0964-43B9-B14B-755767E16744}" srcOrd="0" destOrd="0" presId="urn:microsoft.com/office/officeart/2005/8/layout/orgChart1"/>
    <dgm:cxn modelId="{752B9CA9-9EB9-47E6-A0FB-72B3611992D0}" type="presOf" srcId="{F2D46D61-2AA9-40B4-A288-ADA1145620DA}" destId="{DBE87CED-4A3E-4E28-984C-196F2BA50037}" srcOrd="1" destOrd="0" presId="urn:microsoft.com/office/officeart/2005/8/layout/orgChart1"/>
    <dgm:cxn modelId="{58E910DF-1D7D-496A-B5E9-C444BACAB0EE}" srcId="{E72371F2-3888-4541-87A5-65E0A599E1FD}" destId="{1122021E-526F-4D39-82AF-1EFDC0FE3C80}" srcOrd="1" destOrd="0" parTransId="{499E406B-03A2-49A2-9360-355B72E8D981}" sibTransId="{C1F821A7-48B5-445C-A1B8-48BAC7337475}"/>
    <dgm:cxn modelId="{6B40CDDC-E393-4DF4-8F81-EF5892BAF49C}" srcId="{17A25020-1A11-486C-BF28-29C8C9497A22}" destId="{E72371F2-3888-4541-87A5-65E0A599E1FD}" srcOrd="0" destOrd="0" parTransId="{634AB3EE-E7B7-4572-84F7-6CAE5C2E88CE}" sibTransId="{916EEFAC-7551-4B7D-90DF-C8FF634B3511}"/>
    <dgm:cxn modelId="{177AA2D0-F3AE-44D4-BBEC-282DD5C784E6}" type="presOf" srcId="{E72371F2-3888-4541-87A5-65E0A599E1FD}" destId="{292777DA-9499-46AD-947C-C8EC6D8A9262}" srcOrd="0" destOrd="0" presId="urn:microsoft.com/office/officeart/2005/8/layout/orgChart1"/>
    <dgm:cxn modelId="{6365F5FC-8428-4775-BC97-4A3C851FA6B2}" type="presOf" srcId="{B3CAF3C5-0CEE-48A4-939C-7E58634EE629}" destId="{68BEC16F-E58B-41B1-8EC3-5D7C53774652}" srcOrd="0" destOrd="0" presId="urn:microsoft.com/office/officeart/2005/8/layout/orgChart1"/>
    <dgm:cxn modelId="{6A73868F-A88B-45FA-B1C0-456F9E71B9FA}" type="presOf" srcId="{1D58C1F9-9F21-4E82-A1CC-0707FB6BAC3B}" destId="{A15C3F3D-9427-48A5-8858-4284CAB328EF}" srcOrd="0" destOrd="0" presId="urn:microsoft.com/office/officeart/2005/8/layout/orgChart1"/>
    <dgm:cxn modelId="{A80A0828-FC59-4ED4-A4D9-53EEB064CCEC}" srcId="{563F7534-2DF3-4257-A839-E5E3BBB094A3}" destId="{47582321-B7DE-4775-A839-15AFFB4716E1}" srcOrd="0" destOrd="0" parTransId="{3D276281-B749-43D3-AAB0-07B89E5E9DF2}" sibTransId="{9E55D69A-EE99-4381-9631-067C908060B1}"/>
    <dgm:cxn modelId="{9B2CA06D-30CE-4961-A325-E1A6D5A01CBC}" type="presOf" srcId="{A5C5FB3F-0690-4C4F-9DB1-57EA074B4F81}" destId="{4B1A3BC6-4F39-47BF-93B9-C097E1921DD4}" srcOrd="0" destOrd="0" presId="urn:microsoft.com/office/officeart/2005/8/layout/orgChart1"/>
    <dgm:cxn modelId="{4CBB6CED-7169-44E0-BC17-F0C514F215D6}" type="presOf" srcId="{1122021E-526F-4D39-82AF-1EFDC0FE3C80}" destId="{0E1E907B-C667-4B3E-911E-3D2C7B5B8B65}" srcOrd="0" destOrd="0" presId="urn:microsoft.com/office/officeart/2005/8/layout/orgChart1"/>
    <dgm:cxn modelId="{19CE96D0-35D4-4354-A1E5-8CB6861BACF6}" type="presOf" srcId="{E72371F2-3888-4541-87A5-65E0A599E1FD}" destId="{6108A3F0-18CB-4179-8666-36195398582B}" srcOrd="1" destOrd="0" presId="urn:microsoft.com/office/officeart/2005/8/layout/orgChart1"/>
    <dgm:cxn modelId="{3B43CC33-4C2C-4BF5-AB1F-A30F7CD4F114}" type="presOf" srcId="{634AB3EE-E7B7-4572-84F7-6CAE5C2E88CE}" destId="{F096089B-DD1F-40BD-98E0-3AD9795F8C35}" srcOrd="0" destOrd="0" presId="urn:microsoft.com/office/officeart/2005/8/layout/orgChart1"/>
    <dgm:cxn modelId="{2DD7578C-D554-4925-9E40-DD3F0A770907}" srcId="{5FD9E6A1-A2E6-42DA-B934-944B075CF5D2}" destId="{B3CAF3C5-0CEE-48A4-939C-7E58634EE629}" srcOrd="0" destOrd="0" parTransId="{0DF22DBD-3167-41CD-9314-3F225F522544}" sibTransId="{E6DEDD76-705C-4033-9152-479E3CDB9F9B}"/>
    <dgm:cxn modelId="{F8CBB1B0-3916-4376-A21F-BD3B212013E3}" type="presOf" srcId="{693E43FC-A0DF-4FA4-AAD1-585026753F95}" destId="{F588DEBB-D43C-43C6-9140-E7582BFD07DC}" srcOrd="0" destOrd="0" presId="urn:microsoft.com/office/officeart/2005/8/layout/orgChart1"/>
    <dgm:cxn modelId="{17EEF261-A9A6-4AA2-BEE9-31B12D614796}" type="presOf" srcId="{47582321-B7DE-4775-A839-15AFFB4716E1}" destId="{D4F562E9-C32C-4647-907D-BD315A47E2C1}" srcOrd="1" destOrd="0" presId="urn:microsoft.com/office/officeart/2005/8/layout/orgChart1"/>
    <dgm:cxn modelId="{C313C467-251E-4695-80F2-122DF3022C0B}" type="presOf" srcId="{5548EDEE-4FB1-415F-94CE-395FF21F5BF0}" destId="{3F70D6F4-4612-49BB-A637-3CE5D41210F3}" srcOrd="0" destOrd="0" presId="urn:microsoft.com/office/officeart/2005/8/layout/orgChart1"/>
    <dgm:cxn modelId="{7BBE2123-0B89-4F7A-BFF3-A485B3731FC8}" srcId="{E72371F2-3888-4541-87A5-65E0A599E1FD}" destId="{5FD9E6A1-A2E6-42DA-B934-944B075CF5D2}" srcOrd="2" destOrd="0" parTransId="{5548EDEE-4FB1-415F-94CE-395FF21F5BF0}" sibTransId="{E7A8179B-DE1A-459F-B1EA-6FAA80160C28}"/>
    <dgm:cxn modelId="{31C32690-6B44-4F9D-8C6C-3C41F39E7762}" type="presOf" srcId="{5FD9E6A1-A2E6-42DA-B934-944B075CF5D2}" destId="{916E188B-D313-490C-835B-F3A633F28DA6}" srcOrd="0" destOrd="0" presId="urn:microsoft.com/office/officeart/2005/8/layout/orgChart1"/>
    <dgm:cxn modelId="{9268B386-AB57-474A-A44F-7EF6275C0DB4}" type="presOf" srcId="{3D276281-B749-43D3-AAB0-07B89E5E9DF2}" destId="{203D5BB4-83E1-4B0C-B698-976464022413}" srcOrd="0" destOrd="0" presId="urn:microsoft.com/office/officeart/2005/8/layout/orgChart1"/>
    <dgm:cxn modelId="{3CCC4E0A-7D4E-4D3B-AF7E-7070392C9D96}" type="presOf" srcId="{4C4D3FC9-09CE-411F-88AA-398DC544CBD1}" destId="{4A5EF6AB-661B-4821-8E1D-BCD04E40C269}" srcOrd="1" destOrd="0" presId="urn:microsoft.com/office/officeart/2005/8/layout/orgChart1"/>
    <dgm:cxn modelId="{407E769E-DAEE-49BE-84B2-7D0240AB4598}" type="presOf" srcId="{F2D46D61-2AA9-40B4-A288-ADA1145620DA}" destId="{4B4E79BA-0940-484D-BF63-2160B7A856CB}" srcOrd="0" destOrd="0" presId="urn:microsoft.com/office/officeart/2005/8/layout/orgChart1"/>
    <dgm:cxn modelId="{2C7BBFB5-A5F2-4E2F-98AC-46D4EC98CF88}" type="presOf" srcId="{563F7534-2DF3-4257-A839-E5E3BBB094A3}" destId="{015CE699-ECDE-4307-8751-4A599617F712}" srcOrd="1" destOrd="0" presId="urn:microsoft.com/office/officeart/2005/8/layout/orgChart1"/>
    <dgm:cxn modelId="{3358D3D1-6D99-4FBB-AE70-B0CE66898566}" type="presParOf" srcId="{592636D3-DFD0-406B-B992-31FB854F3AB3}" destId="{3C29B556-CBEB-469D-A414-13E46D17C99D}" srcOrd="0" destOrd="0" presId="urn:microsoft.com/office/officeart/2005/8/layout/orgChart1"/>
    <dgm:cxn modelId="{F5627518-05AE-458C-8243-6D353B229F92}" type="presParOf" srcId="{3C29B556-CBEB-469D-A414-13E46D17C99D}" destId="{A6E5D90B-3966-4333-AD13-E5E451239A87}" srcOrd="0" destOrd="0" presId="urn:microsoft.com/office/officeart/2005/8/layout/orgChart1"/>
    <dgm:cxn modelId="{221B0A3F-5C46-4AC1-AB8A-B7D3F2BED32D}" type="presParOf" srcId="{A6E5D90B-3966-4333-AD13-E5E451239A87}" destId="{E618C3DD-3490-42DA-97F0-B776E3FD4B44}" srcOrd="0" destOrd="0" presId="urn:microsoft.com/office/officeart/2005/8/layout/orgChart1"/>
    <dgm:cxn modelId="{F211FA3F-5E0D-4028-902C-089DF4F81578}" type="presParOf" srcId="{A6E5D90B-3966-4333-AD13-E5E451239A87}" destId="{0B319A60-98A5-41FD-8D7E-255BF3726E26}" srcOrd="1" destOrd="0" presId="urn:microsoft.com/office/officeart/2005/8/layout/orgChart1"/>
    <dgm:cxn modelId="{62A9DBC2-66EC-4454-8801-256F035ABA39}" type="presParOf" srcId="{3C29B556-CBEB-469D-A414-13E46D17C99D}" destId="{F3F705F5-2D13-425B-9E8D-33F5811C016D}" srcOrd="1" destOrd="0" presId="urn:microsoft.com/office/officeart/2005/8/layout/orgChart1"/>
    <dgm:cxn modelId="{2ABE7209-FE55-442D-944C-A128FAFF29D6}" type="presParOf" srcId="{F3F705F5-2D13-425B-9E8D-33F5811C016D}" destId="{F096089B-DD1F-40BD-98E0-3AD9795F8C35}" srcOrd="0" destOrd="0" presId="urn:microsoft.com/office/officeart/2005/8/layout/orgChart1"/>
    <dgm:cxn modelId="{38704E6E-A4B8-4B0A-8454-9FE1B39BA1B5}" type="presParOf" srcId="{F3F705F5-2D13-425B-9E8D-33F5811C016D}" destId="{C4ED6B8E-B0E8-462B-BB87-AF8118B57FBD}" srcOrd="1" destOrd="0" presId="urn:microsoft.com/office/officeart/2005/8/layout/orgChart1"/>
    <dgm:cxn modelId="{35D71036-BD34-4296-A052-48E164F9B144}" type="presParOf" srcId="{C4ED6B8E-B0E8-462B-BB87-AF8118B57FBD}" destId="{21859826-8D5D-482C-BC62-8E18421A5FB9}" srcOrd="0" destOrd="0" presId="urn:microsoft.com/office/officeart/2005/8/layout/orgChart1"/>
    <dgm:cxn modelId="{391C04D0-ACF8-4123-B724-AE699015E718}" type="presParOf" srcId="{21859826-8D5D-482C-BC62-8E18421A5FB9}" destId="{292777DA-9499-46AD-947C-C8EC6D8A9262}" srcOrd="0" destOrd="0" presId="urn:microsoft.com/office/officeart/2005/8/layout/orgChart1"/>
    <dgm:cxn modelId="{4EAB80A6-B4EE-468B-BA55-5FD114B119E0}" type="presParOf" srcId="{21859826-8D5D-482C-BC62-8E18421A5FB9}" destId="{6108A3F0-18CB-4179-8666-36195398582B}" srcOrd="1" destOrd="0" presId="urn:microsoft.com/office/officeart/2005/8/layout/orgChart1"/>
    <dgm:cxn modelId="{AA7C90A3-E0F2-4EDA-826B-7A7ABA8DFE23}" type="presParOf" srcId="{C4ED6B8E-B0E8-462B-BB87-AF8118B57FBD}" destId="{FF9C2A52-1337-4DD0-A7B4-42BE27903952}" srcOrd="1" destOrd="0" presId="urn:microsoft.com/office/officeart/2005/8/layout/orgChart1"/>
    <dgm:cxn modelId="{C0819EC4-2386-42F5-812E-0B73AEA7C50A}" type="presParOf" srcId="{FF9C2A52-1337-4DD0-A7B4-42BE27903952}" destId="{F588DEBB-D43C-43C6-9140-E7582BFD07DC}" srcOrd="0" destOrd="0" presId="urn:microsoft.com/office/officeart/2005/8/layout/orgChart1"/>
    <dgm:cxn modelId="{1E2C45D1-621A-4E89-9A6C-B88AC33387E7}" type="presParOf" srcId="{FF9C2A52-1337-4DD0-A7B4-42BE27903952}" destId="{46C24596-B7C6-4AF1-96B2-2624B37D9577}" srcOrd="1" destOrd="0" presId="urn:microsoft.com/office/officeart/2005/8/layout/orgChart1"/>
    <dgm:cxn modelId="{71DD3E4E-A5AE-48C6-9B66-3763C50E5316}" type="presParOf" srcId="{46C24596-B7C6-4AF1-96B2-2624B37D9577}" destId="{A465E44D-DAA5-4B6B-8CA9-DC24E1A1D69A}" srcOrd="0" destOrd="0" presId="urn:microsoft.com/office/officeart/2005/8/layout/orgChart1"/>
    <dgm:cxn modelId="{06796344-7FC4-49D0-9371-32FCEB27DD1E}" type="presParOf" srcId="{A465E44D-DAA5-4B6B-8CA9-DC24E1A1D69A}" destId="{1E290DC4-A757-4460-9D64-FCA3074EDD96}" srcOrd="0" destOrd="0" presId="urn:microsoft.com/office/officeart/2005/8/layout/orgChart1"/>
    <dgm:cxn modelId="{4375F0C3-6BD2-425E-863A-7F97CDB20B63}" type="presParOf" srcId="{A465E44D-DAA5-4B6B-8CA9-DC24E1A1D69A}" destId="{015CE699-ECDE-4307-8751-4A599617F712}" srcOrd="1" destOrd="0" presId="urn:microsoft.com/office/officeart/2005/8/layout/orgChart1"/>
    <dgm:cxn modelId="{0B5EDFBE-DB82-4B79-B582-98D8A70D1108}" type="presParOf" srcId="{46C24596-B7C6-4AF1-96B2-2624B37D9577}" destId="{1035E4F7-4805-4CD0-A156-B4DA04F527B9}" srcOrd="1" destOrd="0" presId="urn:microsoft.com/office/officeart/2005/8/layout/orgChart1"/>
    <dgm:cxn modelId="{A8F09CB9-BD9D-4814-8923-FDE1B5B8F429}" type="presParOf" srcId="{1035E4F7-4805-4CD0-A156-B4DA04F527B9}" destId="{203D5BB4-83E1-4B0C-B698-976464022413}" srcOrd="0" destOrd="0" presId="urn:microsoft.com/office/officeart/2005/8/layout/orgChart1"/>
    <dgm:cxn modelId="{1B744DE1-6E3E-4608-B8D1-329F428AF574}" type="presParOf" srcId="{1035E4F7-4805-4CD0-A156-B4DA04F527B9}" destId="{1175E2D8-9B11-4DD9-976D-F955577BE3B8}" srcOrd="1" destOrd="0" presId="urn:microsoft.com/office/officeart/2005/8/layout/orgChart1"/>
    <dgm:cxn modelId="{77DDCD3D-C634-4316-8A73-C87C13D4CC5B}" type="presParOf" srcId="{1175E2D8-9B11-4DD9-976D-F955577BE3B8}" destId="{0E406304-A4E8-44BF-AF85-A76770070474}" srcOrd="0" destOrd="0" presId="urn:microsoft.com/office/officeart/2005/8/layout/orgChart1"/>
    <dgm:cxn modelId="{0AA55828-B0CB-4FF2-B660-7729D99B93D2}" type="presParOf" srcId="{0E406304-A4E8-44BF-AF85-A76770070474}" destId="{396A9400-7D6F-438F-9ABF-A01F0CA49990}" srcOrd="0" destOrd="0" presId="urn:microsoft.com/office/officeart/2005/8/layout/orgChart1"/>
    <dgm:cxn modelId="{1F3CA1B4-090F-4A69-878A-F8FF352E4762}" type="presParOf" srcId="{0E406304-A4E8-44BF-AF85-A76770070474}" destId="{D4F562E9-C32C-4647-907D-BD315A47E2C1}" srcOrd="1" destOrd="0" presId="urn:microsoft.com/office/officeart/2005/8/layout/orgChart1"/>
    <dgm:cxn modelId="{14E4EA41-0C00-4637-A68D-A9B4E483E06B}" type="presParOf" srcId="{1175E2D8-9B11-4DD9-976D-F955577BE3B8}" destId="{1E8B5760-B578-4664-98CC-F76879941A57}" srcOrd="1" destOrd="0" presId="urn:microsoft.com/office/officeart/2005/8/layout/orgChart1"/>
    <dgm:cxn modelId="{C5544FDD-AB61-4BFC-8CFA-1978C367CF5E}" type="presParOf" srcId="{1175E2D8-9B11-4DD9-976D-F955577BE3B8}" destId="{069185CC-AE1E-4492-9F30-67A1E053F53D}" srcOrd="2" destOrd="0" presId="urn:microsoft.com/office/officeart/2005/8/layout/orgChart1"/>
    <dgm:cxn modelId="{E99F9CC1-8538-4AC6-8D19-65562FEFCB0B}" type="presParOf" srcId="{46C24596-B7C6-4AF1-96B2-2624B37D9577}" destId="{3ACA44C4-59F5-4E08-B6F0-57907BA9E504}" srcOrd="2" destOrd="0" presId="urn:microsoft.com/office/officeart/2005/8/layout/orgChart1"/>
    <dgm:cxn modelId="{1F297706-0953-41DE-81CE-F5395D10B966}" type="presParOf" srcId="{FF9C2A52-1337-4DD0-A7B4-42BE27903952}" destId="{7A65EEDE-C001-43F6-B64D-BC85BBFC682D}" srcOrd="2" destOrd="0" presId="urn:microsoft.com/office/officeart/2005/8/layout/orgChart1"/>
    <dgm:cxn modelId="{AE8EE02E-FAD2-4A56-8945-B04C247FE365}" type="presParOf" srcId="{FF9C2A52-1337-4DD0-A7B4-42BE27903952}" destId="{ABFD2C37-9522-4692-8554-88A2070A27C6}" srcOrd="3" destOrd="0" presId="urn:microsoft.com/office/officeart/2005/8/layout/orgChart1"/>
    <dgm:cxn modelId="{2603224E-DB13-499C-8A3A-2551E3E2B458}" type="presParOf" srcId="{ABFD2C37-9522-4692-8554-88A2070A27C6}" destId="{991CEB1B-2ECC-4A37-8711-53F479739CA7}" srcOrd="0" destOrd="0" presId="urn:microsoft.com/office/officeart/2005/8/layout/orgChart1"/>
    <dgm:cxn modelId="{48981767-3B3D-4468-BA56-F73853D46E88}" type="presParOf" srcId="{991CEB1B-2ECC-4A37-8711-53F479739CA7}" destId="{0E1E907B-C667-4B3E-911E-3D2C7B5B8B65}" srcOrd="0" destOrd="0" presId="urn:microsoft.com/office/officeart/2005/8/layout/orgChart1"/>
    <dgm:cxn modelId="{F9546924-51F2-4981-A881-5A2F73428756}" type="presParOf" srcId="{991CEB1B-2ECC-4A37-8711-53F479739CA7}" destId="{2D8521DB-6AC9-4A83-BED6-D248895108DB}" srcOrd="1" destOrd="0" presId="urn:microsoft.com/office/officeart/2005/8/layout/orgChart1"/>
    <dgm:cxn modelId="{505C4B72-CF53-4F51-8B6B-489EBBCC814A}" type="presParOf" srcId="{ABFD2C37-9522-4692-8554-88A2070A27C6}" destId="{ACA3AEA3-C8F4-43A1-BB25-1D39F5AAA801}" srcOrd="1" destOrd="0" presId="urn:microsoft.com/office/officeart/2005/8/layout/orgChart1"/>
    <dgm:cxn modelId="{3521B1C7-F862-486D-9F8D-40654C71CC6C}" type="presParOf" srcId="{ABFD2C37-9522-4692-8554-88A2070A27C6}" destId="{735EEEDC-3822-46B6-AB61-D3AE46D7B8DE}" srcOrd="2" destOrd="0" presId="urn:microsoft.com/office/officeart/2005/8/layout/orgChart1"/>
    <dgm:cxn modelId="{FCFBD19E-26AE-496C-BDD1-65B4F8E0D176}" type="presParOf" srcId="{FF9C2A52-1337-4DD0-A7B4-42BE27903952}" destId="{3F70D6F4-4612-49BB-A637-3CE5D41210F3}" srcOrd="4" destOrd="0" presId="urn:microsoft.com/office/officeart/2005/8/layout/orgChart1"/>
    <dgm:cxn modelId="{FFBF86DE-84A3-475F-866D-37E8C5153935}" type="presParOf" srcId="{FF9C2A52-1337-4DD0-A7B4-42BE27903952}" destId="{BA7ED074-E89C-4D79-9602-C38D4A7F0CCE}" srcOrd="5" destOrd="0" presId="urn:microsoft.com/office/officeart/2005/8/layout/orgChart1"/>
    <dgm:cxn modelId="{CA1A64F6-0D08-4777-9796-6B0007FB93BC}" type="presParOf" srcId="{BA7ED074-E89C-4D79-9602-C38D4A7F0CCE}" destId="{013F895A-95E5-44DE-AA04-86B7BC83E363}" srcOrd="0" destOrd="0" presId="urn:microsoft.com/office/officeart/2005/8/layout/orgChart1"/>
    <dgm:cxn modelId="{4EF2EB55-C6AA-4B02-922A-68786BE8563B}" type="presParOf" srcId="{013F895A-95E5-44DE-AA04-86B7BC83E363}" destId="{916E188B-D313-490C-835B-F3A633F28DA6}" srcOrd="0" destOrd="0" presId="urn:microsoft.com/office/officeart/2005/8/layout/orgChart1"/>
    <dgm:cxn modelId="{FD6BCE6C-4C1F-4507-923B-68B84119B09A}" type="presParOf" srcId="{013F895A-95E5-44DE-AA04-86B7BC83E363}" destId="{B8FD016E-8956-4155-AA77-08A8C1DB8176}" srcOrd="1" destOrd="0" presId="urn:microsoft.com/office/officeart/2005/8/layout/orgChart1"/>
    <dgm:cxn modelId="{B27E136A-163D-49D4-8BEF-DABC3B5A7C38}" type="presParOf" srcId="{BA7ED074-E89C-4D79-9602-C38D4A7F0CCE}" destId="{1A929F24-F906-41D3-A378-695454DB2065}" srcOrd="1" destOrd="0" presId="urn:microsoft.com/office/officeart/2005/8/layout/orgChart1"/>
    <dgm:cxn modelId="{C2E11CAA-A5F3-4F0D-B105-5F3AE4EA3041}" type="presParOf" srcId="{1A929F24-F906-41D3-A378-695454DB2065}" destId="{DCC0C725-4D07-45F3-82BD-0FB7C5A1AC8C}" srcOrd="0" destOrd="0" presId="urn:microsoft.com/office/officeart/2005/8/layout/orgChart1"/>
    <dgm:cxn modelId="{EF0F22B0-0B63-463F-9915-1FCED20C3EE3}" type="presParOf" srcId="{1A929F24-F906-41D3-A378-695454DB2065}" destId="{0945FA85-D8A3-4E89-B3C4-BA7059ECBFB1}" srcOrd="1" destOrd="0" presId="urn:microsoft.com/office/officeart/2005/8/layout/orgChart1"/>
    <dgm:cxn modelId="{0942646C-CEDF-4FF8-9DA4-1E20DC0166C1}" type="presParOf" srcId="{0945FA85-D8A3-4E89-B3C4-BA7059ECBFB1}" destId="{C6FEC4FC-FFDD-416E-97D0-BE0069D35CF4}" srcOrd="0" destOrd="0" presId="urn:microsoft.com/office/officeart/2005/8/layout/orgChart1"/>
    <dgm:cxn modelId="{66073E26-8BBC-48AE-9FEB-E6B6F48E8C29}" type="presParOf" srcId="{C6FEC4FC-FFDD-416E-97D0-BE0069D35CF4}" destId="{68BEC16F-E58B-41B1-8EC3-5D7C53774652}" srcOrd="0" destOrd="0" presId="urn:microsoft.com/office/officeart/2005/8/layout/orgChart1"/>
    <dgm:cxn modelId="{8EA0045F-7C14-4C3B-B08D-215BB24427D2}" type="presParOf" srcId="{C6FEC4FC-FFDD-416E-97D0-BE0069D35CF4}" destId="{673F4199-95A5-4F50-8D39-04778F5F1E39}" srcOrd="1" destOrd="0" presId="urn:microsoft.com/office/officeart/2005/8/layout/orgChart1"/>
    <dgm:cxn modelId="{74FE3E26-5559-45EF-AF51-7BBBC9E97843}" type="presParOf" srcId="{0945FA85-D8A3-4E89-B3C4-BA7059ECBFB1}" destId="{BFCF22B8-9753-45E1-B540-03379F036685}" srcOrd="1" destOrd="0" presId="urn:microsoft.com/office/officeart/2005/8/layout/orgChart1"/>
    <dgm:cxn modelId="{3A9C261F-E2D7-4E50-ABF3-64ACA78A7CCF}" type="presParOf" srcId="{0945FA85-D8A3-4E89-B3C4-BA7059ECBFB1}" destId="{9BC71A12-5D37-48C5-AA23-4C6C412123CE}" srcOrd="2" destOrd="0" presId="urn:microsoft.com/office/officeart/2005/8/layout/orgChart1"/>
    <dgm:cxn modelId="{652B9651-5846-47BE-94C6-BDDFFD604610}" type="presParOf" srcId="{BA7ED074-E89C-4D79-9602-C38D4A7F0CCE}" destId="{E93242B9-6836-442A-9BBC-F86DFA69CD58}" srcOrd="2" destOrd="0" presId="urn:microsoft.com/office/officeart/2005/8/layout/orgChart1"/>
    <dgm:cxn modelId="{15370AF6-A2AC-4C76-9231-CCE87DC72B4B}" type="presParOf" srcId="{C4ED6B8E-B0E8-462B-BB87-AF8118B57FBD}" destId="{79742DC1-FB60-4DB8-800C-24F372C49390}" srcOrd="2" destOrd="0" presId="urn:microsoft.com/office/officeart/2005/8/layout/orgChart1"/>
    <dgm:cxn modelId="{79B9148A-133E-413B-BD24-F75FA03200A5}" type="presParOf" srcId="{F3F705F5-2D13-425B-9E8D-33F5811C016D}" destId="{4B1A3BC6-4F39-47BF-93B9-C097E1921DD4}" srcOrd="2" destOrd="0" presId="urn:microsoft.com/office/officeart/2005/8/layout/orgChart1"/>
    <dgm:cxn modelId="{6200A321-328D-4A75-B0D7-5F2793DF2E7F}" type="presParOf" srcId="{F3F705F5-2D13-425B-9E8D-33F5811C016D}" destId="{340721A4-70CA-4B69-8B7C-FAB077E3B645}" srcOrd="3" destOrd="0" presId="urn:microsoft.com/office/officeart/2005/8/layout/orgChart1"/>
    <dgm:cxn modelId="{712B3614-DB57-4AB3-BF08-378865B164C0}" type="presParOf" srcId="{340721A4-70CA-4B69-8B7C-FAB077E3B645}" destId="{F8335CBE-F775-4ED7-B3D7-E6D966593A67}" srcOrd="0" destOrd="0" presId="urn:microsoft.com/office/officeart/2005/8/layout/orgChart1"/>
    <dgm:cxn modelId="{A1B30AA4-5075-41CB-BC8C-D2B5F5ACB9A1}" type="presParOf" srcId="{F8335CBE-F775-4ED7-B3D7-E6D966593A67}" destId="{CDADCFCE-0964-43B9-B14B-755767E16744}" srcOrd="0" destOrd="0" presId="urn:microsoft.com/office/officeart/2005/8/layout/orgChart1"/>
    <dgm:cxn modelId="{08EC5E28-5486-4679-A20B-F688CA826C89}" type="presParOf" srcId="{F8335CBE-F775-4ED7-B3D7-E6D966593A67}" destId="{4A5EF6AB-661B-4821-8E1D-BCD04E40C269}" srcOrd="1" destOrd="0" presId="urn:microsoft.com/office/officeart/2005/8/layout/orgChart1"/>
    <dgm:cxn modelId="{A82F9FD5-5457-450C-B162-844669F78132}" type="presParOf" srcId="{340721A4-70CA-4B69-8B7C-FAB077E3B645}" destId="{EE0A9AB4-FB37-467B-AFAB-9A953858FCC9}" srcOrd="1" destOrd="0" presId="urn:microsoft.com/office/officeart/2005/8/layout/orgChart1"/>
    <dgm:cxn modelId="{4A6E878D-12E5-454E-A525-67215B88B596}" type="presParOf" srcId="{EE0A9AB4-FB37-467B-AFAB-9A953858FCC9}" destId="{A15C3F3D-9427-48A5-8858-4284CAB328EF}" srcOrd="0" destOrd="0" presId="urn:microsoft.com/office/officeart/2005/8/layout/orgChart1"/>
    <dgm:cxn modelId="{BAF74C29-3A08-4FAD-9A5B-83BA012392AA}" type="presParOf" srcId="{EE0A9AB4-FB37-467B-AFAB-9A953858FCC9}" destId="{88D0FAFF-BCBE-4145-9ED8-1B46FDFE9D5E}" srcOrd="1" destOrd="0" presId="urn:microsoft.com/office/officeart/2005/8/layout/orgChart1"/>
    <dgm:cxn modelId="{8D2DFB36-9C49-4973-8DAE-40063BB262F1}" type="presParOf" srcId="{88D0FAFF-BCBE-4145-9ED8-1B46FDFE9D5E}" destId="{95B2F26C-892A-46DF-ADD7-EDCF5B03B7CD}" srcOrd="0" destOrd="0" presId="urn:microsoft.com/office/officeart/2005/8/layout/orgChart1"/>
    <dgm:cxn modelId="{E87B22AA-E941-411B-8D97-F5E9B0222BE6}" type="presParOf" srcId="{95B2F26C-892A-46DF-ADD7-EDCF5B03B7CD}" destId="{4B4E79BA-0940-484D-BF63-2160B7A856CB}" srcOrd="0" destOrd="0" presId="urn:microsoft.com/office/officeart/2005/8/layout/orgChart1"/>
    <dgm:cxn modelId="{C99EC495-234D-4551-9AA9-B980517D11AF}" type="presParOf" srcId="{95B2F26C-892A-46DF-ADD7-EDCF5B03B7CD}" destId="{DBE87CED-4A3E-4E28-984C-196F2BA50037}" srcOrd="1" destOrd="0" presId="urn:microsoft.com/office/officeart/2005/8/layout/orgChart1"/>
    <dgm:cxn modelId="{E3375757-5065-48F9-8C33-52D1842B8B41}" type="presParOf" srcId="{88D0FAFF-BCBE-4145-9ED8-1B46FDFE9D5E}" destId="{AC7EBC48-2F53-40E6-8F93-0E889D47E74A}" srcOrd="1" destOrd="0" presId="urn:microsoft.com/office/officeart/2005/8/layout/orgChart1"/>
    <dgm:cxn modelId="{B9619321-4360-47F0-9544-591A7AEAD3E4}" type="presParOf" srcId="{88D0FAFF-BCBE-4145-9ED8-1B46FDFE9D5E}" destId="{294E5570-32E1-40E0-AFC5-E92897ED0C53}" srcOrd="2" destOrd="0" presId="urn:microsoft.com/office/officeart/2005/8/layout/orgChart1"/>
    <dgm:cxn modelId="{BD224883-4906-4CAC-9581-4CC1167C3EFB}" type="presParOf" srcId="{EE0A9AB4-FB37-467B-AFAB-9A953858FCC9}" destId="{21C1F930-C171-4634-90D2-5FC6AB2BF752}" srcOrd="2" destOrd="0" presId="urn:microsoft.com/office/officeart/2005/8/layout/orgChart1"/>
    <dgm:cxn modelId="{3C9ECBEE-4A6C-4A13-AD3E-A8628F50C3BE}" type="presParOf" srcId="{EE0A9AB4-FB37-467B-AFAB-9A953858FCC9}" destId="{D34CA5EE-5591-4309-AAA5-8FDBCC98C697}" srcOrd="3" destOrd="0" presId="urn:microsoft.com/office/officeart/2005/8/layout/orgChart1"/>
    <dgm:cxn modelId="{78AC59F8-F15F-47D3-BFE2-EBB64B5CFF86}" type="presParOf" srcId="{D34CA5EE-5591-4309-AAA5-8FDBCC98C697}" destId="{997FE79F-EDF3-463B-8597-23209E146B56}" srcOrd="0" destOrd="0" presId="urn:microsoft.com/office/officeart/2005/8/layout/orgChart1"/>
    <dgm:cxn modelId="{171F5D8E-0050-4093-B46A-1E0FEE12A953}" type="presParOf" srcId="{997FE79F-EDF3-463B-8597-23209E146B56}" destId="{2BB8AEEE-E9DD-42C9-BC47-F0F43999F1F8}" srcOrd="0" destOrd="0" presId="urn:microsoft.com/office/officeart/2005/8/layout/orgChart1"/>
    <dgm:cxn modelId="{70E786ED-527A-4824-A83F-97F5A8DB6CEF}" type="presParOf" srcId="{997FE79F-EDF3-463B-8597-23209E146B56}" destId="{BF3CFF61-CB18-437F-8705-5D32B8DFC99B}" srcOrd="1" destOrd="0" presId="urn:microsoft.com/office/officeart/2005/8/layout/orgChart1"/>
    <dgm:cxn modelId="{3213A26C-0778-4383-8DC2-1565A1DA467E}" type="presParOf" srcId="{D34CA5EE-5591-4309-AAA5-8FDBCC98C697}" destId="{1EB31199-9CD2-4E5B-B52A-5639C01AF2C0}" srcOrd="1" destOrd="0" presId="urn:microsoft.com/office/officeart/2005/8/layout/orgChart1"/>
    <dgm:cxn modelId="{635DE366-5B12-4189-BE8C-D9B8BBED02B9}" type="presParOf" srcId="{D34CA5EE-5591-4309-AAA5-8FDBCC98C697}" destId="{1BE55A27-D619-45F7-B4D2-ADA7D3C1868C}" srcOrd="2" destOrd="0" presId="urn:microsoft.com/office/officeart/2005/8/layout/orgChart1"/>
    <dgm:cxn modelId="{E1ABA11F-B188-4B58-AF90-4C7A8CF37DE9}" type="presParOf" srcId="{340721A4-70CA-4B69-8B7C-FAB077E3B645}" destId="{331D45AD-FCB0-4BD9-A942-9DE83DE603D6}" srcOrd="2" destOrd="0" presId="urn:microsoft.com/office/officeart/2005/8/layout/orgChart1"/>
    <dgm:cxn modelId="{8D18D0A5-7BFD-4884-A5A2-285B51A7E1C3}" type="presParOf" srcId="{3C29B556-CBEB-469D-A414-13E46D17C99D}" destId="{B05C986B-2C19-468A-8BE3-6D8AF4623A46}" srcOrd="2" destOrd="0" presId="urn:microsoft.com/office/officeart/2005/8/layout/orgChart1"/>
  </dgm:cxnLst>
  <dgm:bg/>
  <dgm:whole>
    <a:ln w="38100"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8B1F96-DF08-4D36-8C42-8FD463CEA827}" type="doc">
      <dgm:prSet loTypeId="urn:microsoft.com/office/officeart/2005/8/layout/chevron2" loCatId="process" qsTypeId="urn:microsoft.com/office/officeart/2005/8/quickstyle/simple1#20" qsCatId="simple" csTypeId="urn:microsoft.com/office/officeart/2005/8/colors/accent1_2#22" csCatId="accent1" phldr="1"/>
      <dgm:spPr/>
      <dgm:t>
        <a:bodyPr/>
        <a:lstStyle/>
        <a:p>
          <a:endParaRPr lang="en-US"/>
        </a:p>
      </dgm:t>
    </dgm:pt>
    <dgm:pt modelId="{A31EE494-2398-4517-BDCC-223B6B0E5414}">
      <dgm:prSet phldrT="[Text]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0"/>
        </a:gra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en-US" b="1" i="1" dirty="0" smtClean="0"/>
            <a:t>Compression</a:t>
          </a:r>
          <a:endParaRPr lang="en-US" b="1" i="1" dirty="0"/>
        </a:p>
      </dgm:t>
    </dgm:pt>
    <dgm:pt modelId="{D07657E2-B2B5-4DF3-B1FA-B7DD75B7183E}" type="parTrans" cxnId="{CD854687-E041-4AA4-B79D-9FF2A46C8B26}">
      <dgm:prSet/>
      <dgm:spPr/>
      <dgm:t>
        <a:bodyPr/>
        <a:lstStyle/>
        <a:p>
          <a:pPr algn="l"/>
          <a:endParaRPr lang="en-US"/>
        </a:p>
      </dgm:t>
    </dgm:pt>
    <dgm:pt modelId="{E486B59B-B231-4E0E-B86A-1A7F88A5F08A}" type="sibTrans" cxnId="{CD854687-E041-4AA4-B79D-9FF2A46C8B26}">
      <dgm:prSet/>
      <dgm:spPr/>
      <dgm:t>
        <a:bodyPr/>
        <a:lstStyle/>
        <a:p>
          <a:pPr algn="l"/>
          <a:endParaRPr lang="en-US"/>
        </a:p>
      </dgm:t>
    </dgm:pt>
    <dgm:pt modelId="{846A330B-5C28-46EB-B4CA-95FA70806F04}">
      <dgm:prSet phldrT="[Text]"/>
      <dgm:spPr>
        <a:solidFill>
          <a:schemeClr val="lt1">
            <a:hueOff val="0"/>
            <a:satOff val="0"/>
            <a:lumOff val="0"/>
            <a:alpha val="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en-US" dirty="0" smtClean="0">
              <a:solidFill>
                <a:schemeClr val="bg1"/>
              </a:solidFill>
            </a:rPr>
            <a:t>Seals engine cylinder</a:t>
          </a:r>
          <a:endParaRPr lang="en-US" dirty="0">
            <a:solidFill>
              <a:schemeClr val="bg1"/>
            </a:solidFill>
          </a:endParaRPr>
        </a:p>
      </dgm:t>
    </dgm:pt>
    <dgm:pt modelId="{2224827A-AF43-431E-87C6-55898D71B81F}" type="parTrans" cxnId="{40FFFF06-A5BF-46C4-B147-BA8A91A313C0}">
      <dgm:prSet/>
      <dgm:spPr/>
      <dgm:t>
        <a:bodyPr/>
        <a:lstStyle/>
        <a:p>
          <a:pPr algn="l"/>
          <a:endParaRPr lang="en-US"/>
        </a:p>
      </dgm:t>
    </dgm:pt>
    <dgm:pt modelId="{EA66AB74-4F69-4D25-A9E0-9F81FA1B4762}" type="sibTrans" cxnId="{40FFFF06-A5BF-46C4-B147-BA8A91A313C0}">
      <dgm:prSet/>
      <dgm:spPr/>
      <dgm:t>
        <a:bodyPr/>
        <a:lstStyle/>
        <a:p>
          <a:pPr algn="l"/>
          <a:endParaRPr lang="en-US"/>
        </a:p>
      </dgm:t>
    </dgm:pt>
    <dgm:pt modelId="{9EEA930F-1594-4CEF-9E65-532CE6AD3E96}">
      <dgm:prSet phldrT="[Text]"/>
      <dgm:spPr>
        <a:solidFill>
          <a:schemeClr val="lt1">
            <a:hueOff val="0"/>
            <a:satOff val="0"/>
            <a:lumOff val="0"/>
            <a:alpha val="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en-US" dirty="0" smtClean="0">
              <a:solidFill>
                <a:schemeClr val="bg1"/>
              </a:solidFill>
            </a:rPr>
            <a:t>Dissipates piston heat</a:t>
          </a:r>
          <a:endParaRPr lang="en-US" dirty="0">
            <a:solidFill>
              <a:schemeClr val="bg1"/>
            </a:solidFill>
          </a:endParaRPr>
        </a:p>
      </dgm:t>
    </dgm:pt>
    <dgm:pt modelId="{AA74AF27-BBF6-4E81-8AB0-8D55B4795F72}" type="parTrans" cxnId="{78BF5F48-65FE-4E5E-9DA8-5EA25135DE1B}">
      <dgm:prSet/>
      <dgm:spPr/>
      <dgm:t>
        <a:bodyPr/>
        <a:lstStyle/>
        <a:p>
          <a:pPr algn="l"/>
          <a:endParaRPr lang="en-US"/>
        </a:p>
      </dgm:t>
    </dgm:pt>
    <dgm:pt modelId="{DC076424-2860-4206-A61F-E326D5FA76A5}" type="sibTrans" cxnId="{78BF5F48-65FE-4E5E-9DA8-5EA25135DE1B}">
      <dgm:prSet/>
      <dgm:spPr/>
      <dgm:t>
        <a:bodyPr/>
        <a:lstStyle/>
        <a:p>
          <a:pPr algn="l"/>
          <a:endParaRPr lang="en-US"/>
        </a:p>
      </dgm:t>
    </dgm:pt>
    <dgm:pt modelId="{90D4CABB-B6E8-4C24-A66D-84B7982F9EF8}">
      <dgm:prSet phldrT="[Text]"/>
      <dgm:spPr>
        <a:noFill/>
        <a:ln>
          <a:noFill/>
        </a:ln>
      </dgm:spPr>
      <dgm:t>
        <a:bodyPr/>
        <a:lstStyle/>
        <a:p>
          <a:pPr algn="ctr"/>
          <a:endParaRPr lang="en-US" b="1" i="1" dirty="0"/>
        </a:p>
      </dgm:t>
    </dgm:pt>
    <dgm:pt modelId="{13B1A6DF-22D3-4968-A01D-ACCBD0E7AAC7}" type="parTrans" cxnId="{DC7C723D-70E4-4791-801E-FC2F595D1E9F}">
      <dgm:prSet/>
      <dgm:spPr/>
      <dgm:t>
        <a:bodyPr/>
        <a:lstStyle/>
        <a:p>
          <a:pPr algn="l"/>
          <a:endParaRPr lang="en-US"/>
        </a:p>
      </dgm:t>
    </dgm:pt>
    <dgm:pt modelId="{8EC75902-1CA4-4913-A9C1-1E1168675C29}" type="sibTrans" cxnId="{DC7C723D-70E4-4791-801E-FC2F595D1E9F}">
      <dgm:prSet/>
      <dgm:spPr/>
      <dgm:t>
        <a:bodyPr/>
        <a:lstStyle/>
        <a:p>
          <a:pPr algn="l"/>
          <a:endParaRPr lang="en-US"/>
        </a:p>
      </dgm:t>
    </dgm:pt>
    <dgm:pt modelId="{747036C0-116A-4329-A28B-BAE39EF8BC31}">
      <dgm:prSet phldrT="[Text]"/>
      <dgm:spPr>
        <a:noFill/>
        <a:ln>
          <a:noFill/>
        </a:ln>
      </dgm:spPr>
      <dgm:t>
        <a:bodyPr/>
        <a:lstStyle/>
        <a:p>
          <a:pPr algn="l"/>
          <a:endParaRPr lang="en-US" dirty="0">
            <a:solidFill>
              <a:schemeClr val="bg1"/>
            </a:solidFill>
          </a:endParaRPr>
        </a:p>
      </dgm:t>
    </dgm:pt>
    <dgm:pt modelId="{9449BD02-0DEE-45BE-926A-01FD19707809}" type="parTrans" cxnId="{E5DC7734-39B9-46FD-BACB-46A74A041653}">
      <dgm:prSet/>
      <dgm:spPr/>
      <dgm:t>
        <a:bodyPr/>
        <a:lstStyle/>
        <a:p>
          <a:pPr algn="l"/>
          <a:endParaRPr lang="en-US"/>
        </a:p>
      </dgm:t>
    </dgm:pt>
    <dgm:pt modelId="{FCA48802-A554-4E45-8D52-578B2F78EA66}" type="sibTrans" cxnId="{E5DC7734-39B9-46FD-BACB-46A74A041653}">
      <dgm:prSet/>
      <dgm:spPr/>
      <dgm:t>
        <a:bodyPr/>
        <a:lstStyle/>
        <a:p>
          <a:pPr algn="l"/>
          <a:endParaRPr lang="en-US"/>
        </a:p>
      </dgm:t>
    </dgm:pt>
    <dgm:pt modelId="{C64F1AA6-76ED-426D-B974-F3ED5944D7C9}">
      <dgm:prSet phldrT="[Text]"/>
      <dgm:spPr>
        <a:noFill/>
        <a:ln>
          <a:noFill/>
        </a:ln>
      </dgm:spPr>
      <dgm:t>
        <a:bodyPr/>
        <a:lstStyle/>
        <a:p>
          <a:pPr algn="ctr"/>
          <a:endParaRPr lang="en-US" b="1" i="1" dirty="0">
            <a:solidFill>
              <a:schemeClr val="tx1"/>
            </a:solidFill>
          </a:endParaRPr>
        </a:p>
      </dgm:t>
    </dgm:pt>
    <dgm:pt modelId="{0F1B9D10-4675-47E9-A067-797F904B2069}" type="parTrans" cxnId="{7D2FCA80-5768-4536-9436-90E03CE51BC6}">
      <dgm:prSet/>
      <dgm:spPr/>
      <dgm:t>
        <a:bodyPr/>
        <a:lstStyle/>
        <a:p>
          <a:pPr algn="l"/>
          <a:endParaRPr lang="en-US"/>
        </a:p>
      </dgm:t>
    </dgm:pt>
    <dgm:pt modelId="{58201D7F-DDA0-47DE-8A97-A592F0BB5825}" type="sibTrans" cxnId="{7D2FCA80-5768-4536-9436-90E03CE51BC6}">
      <dgm:prSet/>
      <dgm:spPr/>
      <dgm:t>
        <a:bodyPr/>
        <a:lstStyle/>
        <a:p>
          <a:pPr algn="l"/>
          <a:endParaRPr lang="en-US"/>
        </a:p>
      </dgm:t>
    </dgm:pt>
    <dgm:pt modelId="{2FD6CEB2-B9D8-4825-9122-2FD270D07E4F}">
      <dgm:prSet phldrT="[Text]"/>
      <dgm:spPr>
        <a:noFill/>
        <a:ln>
          <a:noFill/>
        </a:ln>
      </dgm:spPr>
      <dgm:t>
        <a:bodyPr/>
        <a:lstStyle/>
        <a:p>
          <a:pPr algn="l"/>
          <a:endParaRPr lang="en-US" dirty="0">
            <a:solidFill>
              <a:schemeClr val="bg1"/>
            </a:solidFill>
          </a:endParaRPr>
        </a:p>
      </dgm:t>
    </dgm:pt>
    <dgm:pt modelId="{CE89FE36-7F9B-4917-A98E-5EDCC5DD0C87}" type="parTrans" cxnId="{DD1774EA-F64E-450A-82AF-5DC16118BBE2}">
      <dgm:prSet/>
      <dgm:spPr/>
      <dgm:t>
        <a:bodyPr/>
        <a:lstStyle/>
        <a:p>
          <a:pPr algn="l"/>
          <a:endParaRPr lang="en-US"/>
        </a:p>
      </dgm:t>
    </dgm:pt>
    <dgm:pt modelId="{8FC6C7EF-5C4A-40B8-992B-83F6160255F4}" type="sibTrans" cxnId="{DD1774EA-F64E-450A-82AF-5DC16118BBE2}">
      <dgm:prSet/>
      <dgm:spPr/>
      <dgm:t>
        <a:bodyPr/>
        <a:lstStyle/>
        <a:p>
          <a:pPr algn="l"/>
          <a:endParaRPr lang="en-US"/>
        </a:p>
      </dgm:t>
    </dgm:pt>
    <dgm:pt modelId="{0548B799-3E56-4865-AAFE-1C7348D3BAA0}" type="pres">
      <dgm:prSet presAssocID="{228B1F96-DF08-4D36-8C42-8FD463CEA82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2DF154-E097-4FB2-B65B-687A684F5581}" type="pres">
      <dgm:prSet presAssocID="{A31EE494-2398-4517-BDCC-223B6B0E5414}" presName="composite" presStyleCnt="0"/>
      <dgm:spPr/>
    </dgm:pt>
    <dgm:pt modelId="{AF13B157-C6DA-48FC-8002-4D904731F981}" type="pres">
      <dgm:prSet presAssocID="{A31EE494-2398-4517-BDCC-223B6B0E541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E910B-B97E-4025-A1C7-48DF6D86810B}" type="pres">
      <dgm:prSet presAssocID="{A31EE494-2398-4517-BDCC-223B6B0E5414}" presName="descendantText" presStyleLbl="alignAcc1" presStyleIdx="0" presStyleCnt="3" custLinFactNeighborX="549" custLinFactNeighborY="-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188E8-1DA7-4F30-9F65-9A6553E2182A}" type="pres">
      <dgm:prSet presAssocID="{E486B59B-B231-4E0E-B86A-1A7F88A5F08A}" presName="sp" presStyleCnt="0"/>
      <dgm:spPr/>
    </dgm:pt>
    <dgm:pt modelId="{5EBF5AC8-1860-4F84-8F59-1E6094FED018}" type="pres">
      <dgm:prSet presAssocID="{90D4CABB-B6E8-4C24-A66D-84B7982F9EF8}" presName="composite" presStyleCnt="0"/>
      <dgm:spPr/>
    </dgm:pt>
    <dgm:pt modelId="{D0B5110F-58A9-4AB5-9A6D-C1A46A6A9FF8}" type="pres">
      <dgm:prSet presAssocID="{90D4CABB-B6E8-4C24-A66D-84B7982F9EF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417AC-794C-4C21-A227-591C13BA666C}" type="pres">
      <dgm:prSet presAssocID="{90D4CABB-B6E8-4C24-A66D-84B7982F9EF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D74EC-8F5B-4243-93F7-9C85AD5A00ED}" type="pres">
      <dgm:prSet presAssocID="{8EC75902-1CA4-4913-A9C1-1E1168675C29}" presName="sp" presStyleCnt="0"/>
      <dgm:spPr/>
    </dgm:pt>
    <dgm:pt modelId="{898B8612-70B1-468E-9177-843D8AA16D28}" type="pres">
      <dgm:prSet presAssocID="{C64F1AA6-76ED-426D-B974-F3ED5944D7C9}" presName="composite" presStyleCnt="0"/>
      <dgm:spPr/>
    </dgm:pt>
    <dgm:pt modelId="{9C01BD45-F637-4182-A4C6-07D81F317D56}" type="pres">
      <dgm:prSet presAssocID="{C64F1AA6-76ED-426D-B974-F3ED5944D7C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7052C1-A4B6-4040-A4F8-35892A8C844F}" type="pres">
      <dgm:prSet presAssocID="{C64F1AA6-76ED-426D-B974-F3ED5944D7C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DE6577-4B21-4489-BC70-A5B4A80C9CBF}" type="presOf" srcId="{228B1F96-DF08-4D36-8C42-8FD463CEA827}" destId="{0548B799-3E56-4865-AAFE-1C7348D3BAA0}" srcOrd="0" destOrd="0" presId="urn:microsoft.com/office/officeart/2005/8/layout/chevron2"/>
    <dgm:cxn modelId="{D47F10C6-8B7B-4042-B071-45BF3D5615E4}" type="presOf" srcId="{A31EE494-2398-4517-BDCC-223B6B0E5414}" destId="{AF13B157-C6DA-48FC-8002-4D904731F981}" srcOrd="0" destOrd="0" presId="urn:microsoft.com/office/officeart/2005/8/layout/chevron2"/>
    <dgm:cxn modelId="{E5DC7734-39B9-46FD-BACB-46A74A041653}" srcId="{90D4CABB-B6E8-4C24-A66D-84B7982F9EF8}" destId="{747036C0-116A-4329-A28B-BAE39EF8BC31}" srcOrd="0" destOrd="0" parTransId="{9449BD02-0DEE-45BE-926A-01FD19707809}" sibTransId="{FCA48802-A554-4E45-8D52-578B2F78EA66}"/>
    <dgm:cxn modelId="{40FFFF06-A5BF-46C4-B147-BA8A91A313C0}" srcId="{A31EE494-2398-4517-BDCC-223B6B0E5414}" destId="{846A330B-5C28-46EB-B4CA-95FA70806F04}" srcOrd="0" destOrd="0" parTransId="{2224827A-AF43-431E-87C6-55898D71B81F}" sibTransId="{EA66AB74-4F69-4D25-A9E0-9F81FA1B4762}"/>
    <dgm:cxn modelId="{DD1774EA-F64E-450A-82AF-5DC16118BBE2}" srcId="{C64F1AA6-76ED-426D-B974-F3ED5944D7C9}" destId="{2FD6CEB2-B9D8-4825-9122-2FD270D07E4F}" srcOrd="0" destOrd="0" parTransId="{CE89FE36-7F9B-4917-A98E-5EDCC5DD0C87}" sibTransId="{8FC6C7EF-5C4A-40B8-992B-83F6160255F4}"/>
    <dgm:cxn modelId="{4C9FCE1C-798D-43C2-8755-8B7CC5B4A762}" type="presOf" srcId="{846A330B-5C28-46EB-B4CA-95FA70806F04}" destId="{EE3E910B-B97E-4025-A1C7-48DF6D86810B}" srcOrd="0" destOrd="0" presId="urn:microsoft.com/office/officeart/2005/8/layout/chevron2"/>
    <dgm:cxn modelId="{3CB53876-E8E8-436F-8AC3-41BB41736DE9}" type="presOf" srcId="{C64F1AA6-76ED-426D-B974-F3ED5944D7C9}" destId="{9C01BD45-F637-4182-A4C6-07D81F317D56}" srcOrd="0" destOrd="0" presId="urn:microsoft.com/office/officeart/2005/8/layout/chevron2"/>
    <dgm:cxn modelId="{A6DB6218-AF6C-43FF-BD94-3929B9E27934}" type="presOf" srcId="{2FD6CEB2-B9D8-4825-9122-2FD270D07E4F}" destId="{077052C1-A4B6-4040-A4F8-35892A8C844F}" srcOrd="0" destOrd="0" presId="urn:microsoft.com/office/officeart/2005/8/layout/chevron2"/>
    <dgm:cxn modelId="{A935CE2A-BD7A-4E3A-8AA3-D933046F7636}" type="presOf" srcId="{9EEA930F-1594-4CEF-9E65-532CE6AD3E96}" destId="{EE3E910B-B97E-4025-A1C7-48DF6D86810B}" srcOrd="0" destOrd="1" presId="urn:microsoft.com/office/officeart/2005/8/layout/chevron2"/>
    <dgm:cxn modelId="{DC7C723D-70E4-4791-801E-FC2F595D1E9F}" srcId="{228B1F96-DF08-4D36-8C42-8FD463CEA827}" destId="{90D4CABB-B6E8-4C24-A66D-84B7982F9EF8}" srcOrd="1" destOrd="0" parTransId="{13B1A6DF-22D3-4968-A01D-ACCBD0E7AAC7}" sibTransId="{8EC75902-1CA4-4913-A9C1-1E1168675C29}"/>
    <dgm:cxn modelId="{78BF5F48-65FE-4E5E-9DA8-5EA25135DE1B}" srcId="{A31EE494-2398-4517-BDCC-223B6B0E5414}" destId="{9EEA930F-1594-4CEF-9E65-532CE6AD3E96}" srcOrd="1" destOrd="0" parTransId="{AA74AF27-BBF6-4E81-8AB0-8D55B4795F72}" sibTransId="{DC076424-2860-4206-A61F-E326D5FA76A5}"/>
    <dgm:cxn modelId="{1A51EF96-7DB9-4CA6-B5CC-D733B7316079}" type="presOf" srcId="{90D4CABB-B6E8-4C24-A66D-84B7982F9EF8}" destId="{D0B5110F-58A9-4AB5-9A6D-C1A46A6A9FF8}" srcOrd="0" destOrd="0" presId="urn:microsoft.com/office/officeart/2005/8/layout/chevron2"/>
    <dgm:cxn modelId="{CD854687-E041-4AA4-B79D-9FF2A46C8B26}" srcId="{228B1F96-DF08-4D36-8C42-8FD463CEA827}" destId="{A31EE494-2398-4517-BDCC-223B6B0E5414}" srcOrd="0" destOrd="0" parTransId="{D07657E2-B2B5-4DF3-B1FA-B7DD75B7183E}" sibTransId="{E486B59B-B231-4E0E-B86A-1A7F88A5F08A}"/>
    <dgm:cxn modelId="{7D2FCA80-5768-4536-9436-90E03CE51BC6}" srcId="{228B1F96-DF08-4D36-8C42-8FD463CEA827}" destId="{C64F1AA6-76ED-426D-B974-F3ED5944D7C9}" srcOrd="2" destOrd="0" parTransId="{0F1B9D10-4675-47E9-A067-797F904B2069}" sibTransId="{58201D7F-DDA0-47DE-8A97-A592F0BB5825}"/>
    <dgm:cxn modelId="{5C4CF788-A264-4B15-ACCA-C4BBCCADCB06}" type="presOf" srcId="{747036C0-116A-4329-A28B-BAE39EF8BC31}" destId="{F00417AC-794C-4C21-A227-591C13BA666C}" srcOrd="0" destOrd="0" presId="urn:microsoft.com/office/officeart/2005/8/layout/chevron2"/>
    <dgm:cxn modelId="{5513FF6F-963D-409D-8AF5-588F60FE7FE9}" type="presParOf" srcId="{0548B799-3E56-4865-AAFE-1C7348D3BAA0}" destId="{E72DF154-E097-4FB2-B65B-687A684F5581}" srcOrd="0" destOrd="0" presId="urn:microsoft.com/office/officeart/2005/8/layout/chevron2"/>
    <dgm:cxn modelId="{8FA89A88-0035-43A4-9FD7-48E58D5309EF}" type="presParOf" srcId="{E72DF154-E097-4FB2-B65B-687A684F5581}" destId="{AF13B157-C6DA-48FC-8002-4D904731F981}" srcOrd="0" destOrd="0" presId="urn:microsoft.com/office/officeart/2005/8/layout/chevron2"/>
    <dgm:cxn modelId="{88F54E3E-66AC-4649-8C11-D4AC39716C12}" type="presParOf" srcId="{E72DF154-E097-4FB2-B65B-687A684F5581}" destId="{EE3E910B-B97E-4025-A1C7-48DF6D86810B}" srcOrd="1" destOrd="0" presId="urn:microsoft.com/office/officeart/2005/8/layout/chevron2"/>
    <dgm:cxn modelId="{D704CBAC-C108-4CE1-B474-0F5D4F32D4F8}" type="presParOf" srcId="{0548B799-3E56-4865-AAFE-1C7348D3BAA0}" destId="{53C188E8-1DA7-4F30-9F65-9A6553E2182A}" srcOrd="1" destOrd="0" presId="urn:microsoft.com/office/officeart/2005/8/layout/chevron2"/>
    <dgm:cxn modelId="{6936F887-79F2-4BBD-8B92-CA822275847B}" type="presParOf" srcId="{0548B799-3E56-4865-AAFE-1C7348D3BAA0}" destId="{5EBF5AC8-1860-4F84-8F59-1E6094FED018}" srcOrd="2" destOrd="0" presId="urn:microsoft.com/office/officeart/2005/8/layout/chevron2"/>
    <dgm:cxn modelId="{BF10890E-6F94-4AC0-A048-D24AB26C6A2A}" type="presParOf" srcId="{5EBF5AC8-1860-4F84-8F59-1E6094FED018}" destId="{D0B5110F-58A9-4AB5-9A6D-C1A46A6A9FF8}" srcOrd="0" destOrd="0" presId="urn:microsoft.com/office/officeart/2005/8/layout/chevron2"/>
    <dgm:cxn modelId="{3039CCBF-C0CF-4675-8D6A-69968A5556F1}" type="presParOf" srcId="{5EBF5AC8-1860-4F84-8F59-1E6094FED018}" destId="{F00417AC-794C-4C21-A227-591C13BA666C}" srcOrd="1" destOrd="0" presId="urn:microsoft.com/office/officeart/2005/8/layout/chevron2"/>
    <dgm:cxn modelId="{545AFBD2-40D6-4822-8E3E-EF73E87F8801}" type="presParOf" srcId="{0548B799-3E56-4865-AAFE-1C7348D3BAA0}" destId="{442D74EC-8F5B-4243-93F7-9C85AD5A00ED}" srcOrd="3" destOrd="0" presId="urn:microsoft.com/office/officeart/2005/8/layout/chevron2"/>
    <dgm:cxn modelId="{CEACF62A-5082-48C9-842C-B1AA4002CACF}" type="presParOf" srcId="{0548B799-3E56-4865-AAFE-1C7348D3BAA0}" destId="{898B8612-70B1-468E-9177-843D8AA16D28}" srcOrd="4" destOrd="0" presId="urn:microsoft.com/office/officeart/2005/8/layout/chevron2"/>
    <dgm:cxn modelId="{76F1A775-FCBC-4B27-B44E-5E2239858988}" type="presParOf" srcId="{898B8612-70B1-468E-9177-843D8AA16D28}" destId="{9C01BD45-F637-4182-A4C6-07D81F317D56}" srcOrd="0" destOrd="0" presId="urn:microsoft.com/office/officeart/2005/8/layout/chevron2"/>
    <dgm:cxn modelId="{09409B24-9109-4EB7-BDCE-806B00863AF9}" type="presParOf" srcId="{898B8612-70B1-468E-9177-843D8AA16D28}" destId="{077052C1-A4B6-4040-A4F8-35892A8C844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8B1F96-DF08-4D36-8C42-8FD463CEA827}" type="doc">
      <dgm:prSet loTypeId="urn:microsoft.com/office/officeart/2005/8/layout/chevron2" loCatId="process" qsTypeId="urn:microsoft.com/office/officeart/2005/8/quickstyle/simple1#21" qsCatId="simple" csTypeId="urn:microsoft.com/office/officeart/2005/8/colors/accent1_2#23" csCatId="accent1" phldr="1"/>
      <dgm:spPr/>
      <dgm:t>
        <a:bodyPr/>
        <a:lstStyle/>
        <a:p>
          <a:endParaRPr lang="en-US"/>
        </a:p>
      </dgm:t>
    </dgm:pt>
    <dgm:pt modelId="{A31EE494-2398-4517-BDCC-223B6B0E5414}">
      <dgm:prSet phldrT="[Text]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0"/>
        </a:gradFill>
        <a:ln>
          <a:solidFill>
            <a:schemeClr val="tx1"/>
          </a:solidFill>
        </a:ln>
      </dgm:spPr>
      <dgm:t>
        <a:bodyPr/>
        <a:lstStyle/>
        <a:p>
          <a:r>
            <a:rPr lang="en-US" b="1" i="1" dirty="0" smtClean="0"/>
            <a:t>Compression</a:t>
          </a:r>
          <a:endParaRPr lang="en-US" b="1" i="1" dirty="0"/>
        </a:p>
      </dgm:t>
    </dgm:pt>
    <dgm:pt modelId="{D07657E2-B2B5-4DF3-B1FA-B7DD75B7183E}" type="parTrans" cxnId="{CD854687-E041-4AA4-B79D-9FF2A46C8B26}">
      <dgm:prSet/>
      <dgm:spPr/>
      <dgm:t>
        <a:bodyPr/>
        <a:lstStyle/>
        <a:p>
          <a:pPr algn="l"/>
          <a:endParaRPr lang="en-US"/>
        </a:p>
      </dgm:t>
    </dgm:pt>
    <dgm:pt modelId="{E486B59B-B231-4E0E-B86A-1A7F88A5F08A}" type="sibTrans" cxnId="{CD854687-E041-4AA4-B79D-9FF2A46C8B26}">
      <dgm:prSet/>
      <dgm:spPr/>
      <dgm:t>
        <a:bodyPr/>
        <a:lstStyle/>
        <a:p>
          <a:pPr algn="l"/>
          <a:endParaRPr lang="en-US"/>
        </a:p>
      </dgm:t>
    </dgm:pt>
    <dgm:pt modelId="{846A330B-5C28-46EB-B4CA-95FA70806F04}">
      <dgm:prSet phldrT="[Text]"/>
      <dgm:spPr>
        <a:solidFill>
          <a:schemeClr val="lt1">
            <a:hueOff val="0"/>
            <a:satOff val="0"/>
            <a:lumOff val="0"/>
            <a:alpha val="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en-US" dirty="0" smtClean="0">
              <a:solidFill>
                <a:schemeClr val="bg1"/>
              </a:solidFill>
            </a:rPr>
            <a:t>Seals engine cylinder</a:t>
          </a:r>
          <a:endParaRPr lang="en-US" dirty="0">
            <a:solidFill>
              <a:schemeClr val="bg1"/>
            </a:solidFill>
          </a:endParaRPr>
        </a:p>
      </dgm:t>
    </dgm:pt>
    <dgm:pt modelId="{2224827A-AF43-431E-87C6-55898D71B81F}" type="parTrans" cxnId="{40FFFF06-A5BF-46C4-B147-BA8A91A313C0}">
      <dgm:prSet/>
      <dgm:spPr/>
      <dgm:t>
        <a:bodyPr/>
        <a:lstStyle/>
        <a:p>
          <a:pPr algn="l"/>
          <a:endParaRPr lang="en-US"/>
        </a:p>
      </dgm:t>
    </dgm:pt>
    <dgm:pt modelId="{EA66AB74-4F69-4D25-A9E0-9F81FA1B4762}" type="sibTrans" cxnId="{40FFFF06-A5BF-46C4-B147-BA8A91A313C0}">
      <dgm:prSet/>
      <dgm:spPr/>
      <dgm:t>
        <a:bodyPr/>
        <a:lstStyle/>
        <a:p>
          <a:pPr algn="l"/>
          <a:endParaRPr lang="en-US"/>
        </a:p>
      </dgm:t>
    </dgm:pt>
    <dgm:pt modelId="{9EEA930F-1594-4CEF-9E65-532CE6AD3E96}">
      <dgm:prSet phldrT="[Text]"/>
      <dgm:spPr>
        <a:solidFill>
          <a:schemeClr val="lt1">
            <a:hueOff val="0"/>
            <a:satOff val="0"/>
            <a:lumOff val="0"/>
            <a:alpha val="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en-US" dirty="0" smtClean="0">
              <a:solidFill>
                <a:schemeClr val="bg1"/>
              </a:solidFill>
            </a:rPr>
            <a:t>Dissipates piston heat</a:t>
          </a:r>
          <a:endParaRPr lang="en-US" dirty="0">
            <a:solidFill>
              <a:schemeClr val="bg1"/>
            </a:solidFill>
          </a:endParaRPr>
        </a:p>
      </dgm:t>
    </dgm:pt>
    <dgm:pt modelId="{AA74AF27-BBF6-4E81-8AB0-8D55B4795F72}" type="parTrans" cxnId="{78BF5F48-65FE-4E5E-9DA8-5EA25135DE1B}">
      <dgm:prSet/>
      <dgm:spPr/>
      <dgm:t>
        <a:bodyPr/>
        <a:lstStyle/>
        <a:p>
          <a:pPr algn="l"/>
          <a:endParaRPr lang="en-US"/>
        </a:p>
      </dgm:t>
    </dgm:pt>
    <dgm:pt modelId="{DC076424-2860-4206-A61F-E326D5FA76A5}" type="sibTrans" cxnId="{78BF5F48-65FE-4E5E-9DA8-5EA25135DE1B}">
      <dgm:prSet/>
      <dgm:spPr/>
      <dgm:t>
        <a:bodyPr/>
        <a:lstStyle/>
        <a:p>
          <a:pPr algn="l"/>
          <a:endParaRPr lang="en-US"/>
        </a:p>
      </dgm:t>
    </dgm:pt>
    <dgm:pt modelId="{90D4CABB-B6E8-4C24-A66D-84B7982F9EF8}">
      <dgm:prSet phldrT="[Text]"/>
      <dgm:sp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6200000" scaled="0"/>
        </a:gra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US" b="1" i="1" dirty="0" smtClean="0"/>
            <a:t>Scraper</a:t>
          </a:r>
          <a:endParaRPr lang="en-US" b="1" i="1" dirty="0"/>
        </a:p>
      </dgm:t>
    </dgm:pt>
    <dgm:pt modelId="{13B1A6DF-22D3-4968-A01D-ACCBD0E7AAC7}" type="parTrans" cxnId="{DC7C723D-70E4-4791-801E-FC2F595D1E9F}">
      <dgm:prSet/>
      <dgm:spPr/>
      <dgm:t>
        <a:bodyPr/>
        <a:lstStyle/>
        <a:p>
          <a:pPr algn="l"/>
          <a:endParaRPr lang="en-US"/>
        </a:p>
      </dgm:t>
    </dgm:pt>
    <dgm:pt modelId="{8EC75902-1CA4-4913-A9C1-1E1168675C29}" type="sibTrans" cxnId="{DC7C723D-70E4-4791-801E-FC2F595D1E9F}">
      <dgm:prSet/>
      <dgm:spPr/>
      <dgm:t>
        <a:bodyPr/>
        <a:lstStyle/>
        <a:p>
          <a:pPr algn="l"/>
          <a:endParaRPr lang="en-US"/>
        </a:p>
      </dgm:t>
    </dgm:pt>
    <dgm:pt modelId="{747036C0-116A-4329-A28B-BAE39EF8BC31}">
      <dgm:prSet phldrT="[Text]"/>
      <dgm:spPr>
        <a:solidFill>
          <a:schemeClr val="lt1">
            <a:hueOff val="0"/>
            <a:satOff val="0"/>
            <a:lumOff val="0"/>
            <a:alpha val="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en-US" dirty="0" smtClean="0">
              <a:solidFill>
                <a:schemeClr val="bg1"/>
              </a:solidFill>
            </a:rPr>
            <a:t>Seals engine cylinder</a:t>
          </a:r>
          <a:endParaRPr lang="en-US" dirty="0">
            <a:solidFill>
              <a:schemeClr val="bg1"/>
            </a:solidFill>
          </a:endParaRPr>
        </a:p>
      </dgm:t>
    </dgm:pt>
    <dgm:pt modelId="{9449BD02-0DEE-45BE-926A-01FD19707809}" type="parTrans" cxnId="{E5DC7734-39B9-46FD-BACB-46A74A041653}">
      <dgm:prSet/>
      <dgm:spPr/>
      <dgm:t>
        <a:bodyPr/>
        <a:lstStyle/>
        <a:p>
          <a:pPr algn="l"/>
          <a:endParaRPr lang="en-US"/>
        </a:p>
      </dgm:t>
    </dgm:pt>
    <dgm:pt modelId="{FCA48802-A554-4E45-8D52-578B2F78EA66}" type="sibTrans" cxnId="{E5DC7734-39B9-46FD-BACB-46A74A041653}">
      <dgm:prSet/>
      <dgm:spPr/>
      <dgm:t>
        <a:bodyPr/>
        <a:lstStyle/>
        <a:p>
          <a:pPr algn="l"/>
          <a:endParaRPr lang="en-US"/>
        </a:p>
      </dgm:t>
    </dgm:pt>
    <dgm:pt modelId="{7F4F57A7-9EC6-4A15-BD0F-1C16551B9479}">
      <dgm:prSet phldrT="[Text]"/>
      <dgm:spPr>
        <a:solidFill>
          <a:schemeClr val="lt1">
            <a:hueOff val="0"/>
            <a:satOff val="0"/>
            <a:lumOff val="0"/>
            <a:alpha val="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en-US" dirty="0" smtClean="0">
              <a:solidFill>
                <a:schemeClr val="bg1"/>
              </a:solidFill>
            </a:rPr>
            <a:t>Manages oil film on cylinder wall</a:t>
          </a:r>
          <a:endParaRPr lang="en-US" dirty="0">
            <a:solidFill>
              <a:schemeClr val="bg1"/>
            </a:solidFill>
          </a:endParaRPr>
        </a:p>
      </dgm:t>
    </dgm:pt>
    <dgm:pt modelId="{8CB4AB5F-7D0F-4D10-830F-0ED1F5E2F5FA}" type="parTrans" cxnId="{24E25861-6F04-46B5-A279-A68211109D36}">
      <dgm:prSet/>
      <dgm:spPr/>
      <dgm:t>
        <a:bodyPr/>
        <a:lstStyle/>
        <a:p>
          <a:pPr algn="l"/>
          <a:endParaRPr lang="en-US"/>
        </a:p>
      </dgm:t>
    </dgm:pt>
    <dgm:pt modelId="{9EF83A78-0452-4A5F-B88F-8C8385F2F97C}" type="sibTrans" cxnId="{24E25861-6F04-46B5-A279-A68211109D36}">
      <dgm:prSet/>
      <dgm:spPr/>
      <dgm:t>
        <a:bodyPr/>
        <a:lstStyle/>
        <a:p>
          <a:pPr algn="l"/>
          <a:endParaRPr lang="en-US"/>
        </a:p>
      </dgm:t>
    </dgm:pt>
    <dgm:pt modelId="{2FD6CEB2-B9D8-4825-9122-2FD270D07E4F}">
      <dgm:prSet phldrT="[Text]"/>
      <dgm:spPr>
        <a:noFill/>
        <a:ln>
          <a:noFill/>
        </a:ln>
      </dgm:spPr>
      <dgm:t>
        <a:bodyPr/>
        <a:lstStyle/>
        <a:p>
          <a:pPr algn="l"/>
          <a:endParaRPr lang="en-US" dirty="0">
            <a:solidFill>
              <a:schemeClr val="bg1"/>
            </a:solidFill>
          </a:endParaRPr>
        </a:p>
      </dgm:t>
    </dgm:pt>
    <dgm:pt modelId="{8FC6C7EF-5C4A-40B8-992B-83F6160255F4}" type="sibTrans" cxnId="{DD1774EA-F64E-450A-82AF-5DC16118BBE2}">
      <dgm:prSet/>
      <dgm:spPr/>
      <dgm:t>
        <a:bodyPr/>
        <a:lstStyle/>
        <a:p>
          <a:pPr algn="l"/>
          <a:endParaRPr lang="en-US"/>
        </a:p>
      </dgm:t>
    </dgm:pt>
    <dgm:pt modelId="{CE89FE36-7F9B-4917-A98E-5EDCC5DD0C87}" type="parTrans" cxnId="{DD1774EA-F64E-450A-82AF-5DC16118BBE2}">
      <dgm:prSet/>
      <dgm:spPr/>
      <dgm:t>
        <a:bodyPr/>
        <a:lstStyle/>
        <a:p>
          <a:pPr algn="l"/>
          <a:endParaRPr lang="en-US"/>
        </a:p>
      </dgm:t>
    </dgm:pt>
    <dgm:pt modelId="{C64F1AA6-76ED-426D-B974-F3ED5944D7C9}">
      <dgm:prSet phldrT="[Text]"/>
      <dgm:spPr>
        <a:noFill/>
        <a:ln>
          <a:noFill/>
        </a:ln>
      </dgm:spPr>
      <dgm:t>
        <a:bodyPr/>
        <a:lstStyle/>
        <a:p>
          <a:pPr algn="ctr"/>
          <a:endParaRPr lang="en-US" b="1" i="1" dirty="0">
            <a:solidFill>
              <a:schemeClr val="tx1"/>
            </a:solidFill>
          </a:endParaRPr>
        </a:p>
      </dgm:t>
    </dgm:pt>
    <dgm:pt modelId="{58201D7F-DDA0-47DE-8A97-A592F0BB5825}" type="sibTrans" cxnId="{7D2FCA80-5768-4536-9436-90E03CE51BC6}">
      <dgm:prSet/>
      <dgm:spPr/>
      <dgm:t>
        <a:bodyPr/>
        <a:lstStyle/>
        <a:p>
          <a:pPr algn="l"/>
          <a:endParaRPr lang="en-US"/>
        </a:p>
      </dgm:t>
    </dgm:pt>
    <dgm:pt modelId="{0F1B9D10-4675-47E9-A067-797F904B2069}" type="parTrans" cxnId="{7D2FCA80-5768-4536-9436-90E03CE51BC6}">
      <dgm:prSet/>
      <dgm:spPr/>
      <dgm:t>
        <a:bodyPr/>
        <a:lstStyle/>
        <a:p>
          <a:pPr algn="l"/>
          <a:endParaRPr lang="en-US"/>
        </a:p>
      </dgm:t>
    </dgm:pt>
    <dgm:pt modelId="{0548B799-3E56-4865-AAFE-1C7348D3BAA0}" type="pres">
      <dgm:prSet presAssocID="{228B1F96-DF08-4D36-8C42-8FD463CEA82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2DF154-E097-4FB2-B65B-687A684F5581}" type="pres">
      <dgm:prSet presAssocID="{A31EE494-2398-4517-BDCC-223B6B0E5414}" presName="composite" presStyleCnt="0"/>
      <dgm:spPr/>
    </dgm:pt>
    <dgm:pt modelId="{AF13B157-C6DA-48FC-8002-4D904731F981}" type="pres">
      <dgm:prSet presAssocID="{A31EE494-2398-4517-BDCC-223B6B0E541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E910B-B97E-4025-A1C7-48DF6D86810B}" type="pres">
      <dgm:prSet presAssocID="{A31EE494-2398-4517-BDCC-223B6B0E5414}" presName="descendantText" presStyleLbl="alignAcc1" presStyleIdx="0" presStyleCnt="3" custLinFactNeighborX="549" custLinFactNeighborY="-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188E8-1DA7-4F30-9F65-9A6553E2182A}" type="pres">
      <dgm:prSet presAssocID="{E486B59B-B231-4E0E-B86A-1A7F88A5F08A}" presName="sp" presStyleCnt="0"/>
      <dgm:spPr/>
    </dgm:pt>
    <dgm:pt modelId="{5EBF5AC8-1860-4F84-8F59-1E6094FED018}" type="pres">
      <dgm:prSet presAssocID="{90D4CABB-B6E8-4C24-A66D-84B7982F9EF8}" presName="composite" presStyleCnt="0"/>
      <dgm:spPr/>
    </dgm:pt>
    <dgm:pt modelId="{D0B5110F-58A9-4AB5-9A6D-C1A46A6A9FF8}" type="pres">
      <dgm:prSet presAssocID="{90D4CABB-B6E8-4C24-A66D-84B7982F9EF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417AC-794C-4C21-A227-591C13BA666C}" type="pres">
      <dgm:prSet presAssocID="{90D4CABB-B6E8-4C24-A66D-84B7982F9EF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D74EC-8F5B-4243-93F7-9C85AD5A00ED}" type="pres">
      <dgm:prSet presAssocID="{8EC75902-1CA4-4913-A9C1-1E1168675C29}" presName="sp" presStyleCnt="0"/>
      <dgm:spPr/>
    </dgm:pt>
    <dgm:pt modelId="{898B8612-70B1-468E-9177-843D8AA16D28}" type="pres">
      <dgm:prSet presAssocID="{C64F1AA6-76ED-426D-B974-F3ED5944D7C9}" presName="composite" presStyleCnt="0"/>
      <dgm:spPr/>
    </dgm:pt>
    <dgm:pt modelId="{9C01BD45-F637-4182-A4C6-07D81F317D56}" type="pres">
      <dgm:prSet presAssocID="{C64F1AA6-76ED-426D-B974-F3ED5944D7C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7052C1-A4B6-4040-A4F8-35892A8C844F}" type="pres">
      <dgm:prSet presAssocID="{C64F1AA6-76ED-426D-B974-F3ED5944D7C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2FCA80-5768-4536-9436-90E03CE51BC6}" srcId="{228B1F96-DF08-4D36-8C42-8FD463CEA827}" destId="{C64F1AA6-76ED-426D-B974-F3ED5944D7C9}" srcOrd="2" destOrd="0" parTransId="{0F1B9D10-4675-47E9-A067-797F904B2069}" sibTransId="{58201D7F-DDA0-47DE-8A97-A592F0BB5825}"/>
    <dgm:cxn modelId="{78BF5F48-65FE-4E5E-9DA8-5EA25135DE1B}" srcId="{A31EE494-2398-4517-BDCC-223B6B0E5414}" destId="{9EEA930F-1594-4CEF-9E65-532CE6AD3E96}" srcOrd="1" destOrd="0" parTransId="{AA74AF27-BBF6-4E81-8AB0-8D55B4795F72}" sibTransId="{DC076424-2860-4206-A61F-E326D5FA76A5}"/>
    <dgm:cxn modelId="{DE69C653-5B05-404D-955B-9C1151E1DE37}" type="presOf" srcId="{2FD6CEB2-B9D8-4825-9122-2FD270D07E4F}" destId="{077052C1-A4B6-4040-A4F8-35892A8C844F}" srcOrd="0" destOrd="0" presId="urn:microsoft.com/office/officeart/2005/8/layout/chevron2"/>
    <dgm:cxn modelId="{2CD59F20-4250-48C5-8A8A-A6652679E58D}" type="presOf" srcId="{228B1F96-DF08-4D36-8C42-8FD463CEA827}" destId="{0548B799-3E56-4865-AAFE-1C7348D3BAA0}" srcOrd="0" destOrd="0" presId="urn:microsoft.com/office/officeart/2005/8/layout/chevron2"/>
    <dgm:cxn modelId="{9FEB5384-241F-4E4F-A573-F4934F9C8447}" type="presOf" srcId="{7F4F57A7-9EC6-4A15-BD0F-1C16551B9479}" destId="{F00417AC-794C-4C21-A227-591C13BA666C}" srcOrd="0" destOrd="1" presId="urn:microsoft.com/office/officeart/2005/8/layout/chevron2"/>
    <dgm:cxn modelId="{1F197DCA-1432-4713-9B57-D8772B24CD2E}" type="presOf" srcId="{747036C0-116A-4329-A28B-BAE39EF8BC31}" destId="{F00417AC-794C-4C21-A227-591C13BA666C}" srcOrd="0" destOrd="0" presId="urn:microsoft.com/office/officeart/2005/8/layout/chevron2"/>
    <dgm:cxn modelId="{DC7C723D-70E4-4791-801E-FC2F595D1E9F}" srcId="{228B1F96-DF08-4D36-8C42-8FD463CEA827}" destId="{90D4CABB-B6E8-4C24-A66D-84B7982F9EF8}" srcOrd="1" destOrd="0" parTransId="{13B1A6DF-22D3-4968-A01D-ACCBD0E7AAC7}" sibTransId="{8EC75902-1CA4-4913-A9C1-1E1168675C29}"/>
    <dgm:cxn modelId="{C7F36AF9-4A5A-4C84-B28D-529CCD29480C}" type="presOf" srcId="{9EEA930F-1594-4CEF-9E65-532CE6AD3E96}" destId="{EE3E910B-B97E-4025-A1C7-48DF6D86810B}" srcOrd="0" destOrd="1" presId="urn:microsoft.com/office/officeart/2005/8/layout/chevron2"/>
    <dgm:cxn modelId="{24E25861-6F04-46B5-A279-A68211109D36}" srcId="{90D4CABB-B6E8-4C24-A66D-84B7982F9EF8}" destId="{7F4F57A7-9EC6-4A15-BD0F-1C16551B9479}" srcOrd="1" destOrd="0" parTransId="{8CB4AB5F-7D0F-4D10-830F-0ED1F5E2F5FA}" sibTransId="{9EF83A78-0452-4A5F-B88F-8C8385F2F97C}"/>
    <dgm:cxn modelId="{40FFFF06-A5BF-46C4-B147-BA8A91A313C0}" srcId="{A31EE494-2398-4517-BDCC-223B6B0E5414}" destId="{846A330B-5C28-46EB-B4CA-95FA70806F04}" srcOrd="0" destOrd="0" parTransId="{2224827A-AF43-431E-87C6-55898D71B81F}" sibTransId="{EA66AB74-4F69-4D25-A9E0-9F81FA1B4762}"/>
    <dgm:cxn modelId="{95531661-F552-473B-91B5-5CFD37908860}" type="presOf" srcId="{A31EE494-2398-4517-BDCC-223B6B0E5414}" destId="{AF13B157-C6DA-48FC-8002-4D904731F981}" srcOrd="0" destOrd="0" presId="urn:microsoft.com/office/officeart/2005/8/layout/chevron2"/>
    <dgm:cxn modelId="{80792D61-C9DE-41AA-8FA9-2C3DC9573885}" type="presOf" srcId="{90D4CABB-B6E8-4C24-A66D-84B7982F9EF8}" destId="{D0B5110F-58A9-4AB5-9A6D-C1A46A6A9FF8}" srcOrd="0" destOrd="0" presId="urn:microsoft.com/office/officeart/2005/8/layout/chevron2"/>
    <dgm:cxn modelId="{763DC88F-C562-4556-BE71-72AB0A1B55F1}" type="presOf" srcId="{C64F1AA6-76ED-426D-B974-F3ED5944D7C9}" destId="{9C01BD45-F637-4182-A4C6-07D81F317D56}" srcOrd="0" destOrd="0" presId="urn:microsoft.com/office/officeart/2005/8/layout/chevron2"/>
    <dgm:cxn modelId="{CD854687-E041-4AA4-B79D-9FF2A46C8B26}" srcId="{228B1F96-DF08-4D36-8C42-8FD463CEA827}" destId="{A31EE494-2398-4517-BDCC-223B6B0E5414}" srcOrd="0" destOrd="0" parTransId="{D07657E2-B2B5-4DF3-B1FA-B7DD75B7183E}" sibTransId="{E486B59B-B231-4E0E-B86A-1A7F88A5F08A}"/>
    <dgm:cxn modelId="{E5DC7734-39B9-46FD-BACB-46A74A041653}" srcId="{90D4CABB-B6E8-4C24-A66D-84B7982F9EF8}" destId="{747036C0-116A-4329-A28B-BAE39EF8BC31}" srcOrd="0" destOrd="0" parTransId="{9449BD02-0DEE-45BE-926A-01FD19707809}" sibTransId="{FCA48802-A554-4E45-8D52-578B2F78EA66}"/>
    <dgm:cxn modelId="{DD1774EA-F64E-450A-82AF-5DC16118BBE2}" srcId="{C64F1AA6-76ED-426D-B974-F3ED5944D7C9}" destId="{2FD6CEB2-B9D8-4825-9122-2FD270D07E4F}" srcOrd="0" destOrd="0" parTransId="{CE89FE36-7F9B-4917-A98E-5EDCC5DD0C87}" sibTransId="{8FC6C7EF-5C4A-40B8-992B-83F6160255F4}"/>
    <dgm:cxn modelId="{24BB5044-26F5-4F54-BD5D-88A09AFC216D}" type="presOf" srcId="{846A330B-5C28-46EB-B4CA-95FA70806F04}" destId="{EE3E910B-B97E-4025-A1C7-48DF6D86810B}" srcOrd="0" destOrd="0" presId="urn:microsoft.com/office/officeart/2005/8/layout/chevron2"/>
    <dgm:cxn modelId="{D5AC05EE-3F30-4811-B8EA-B951158AC46D}" type="presParOf" srcId="{0548B799-3E56-4865-AAFE-1C7348D3BAA0}" destId="{E72DF154-E097-4FB2-B65B-687A684F5581}" srcOrd="0" destOrd="0" presId="urn:microsoft.com/office/officeart/2005/8/layout/chevron2"/>
    <dgm:cxn modelId="{EF28EEC7-7C69-4B8C-9503-9DBC1AD52658}" type="presParOf" srcId="{E72DF154-E097-4FB2-B65B-687A684F5581}" destId="{AF13B157-C6DA-48FC-8002-4D904731F981}" srcOrd="0" destOrd="0" presId="urn:microsoft.com/office/officeart/2005/8/layout/chevron2"/>
    <dgm:cxn modelId="{38816F1B-148C-41E3-BF35-7D089518ACF7}" type="presParOf" srcId="{E72DF154-E097-4FB2-B65B-687A684F5581}" destId="{EE3E910B-B97E-4025-A1C7-48DF6D86810B}" srcOrd="1" destOrd="0" presId="urn:microsoft.com/office/officeart/2005/8/layout/chevron2"/>
    <dgm:cxn modelId="{3CAD2F68-9B94-4992-B66B-63AC60730CAC}" type="presParOf" srcId="{0548B799-3E56-4865-AAFE-1C7348D3BAA0}" destId="{53C188E8-1DA7-4F30-9F65-9A6553E2182A}" srcOrd="1" destOrd="0" presId="urn:microsoft.com/office/officeart/2005/8/layout/chevron2"/>
    <dgm:cxn modelId="{37DC5CF5-0B8A-4B8C-91C0-317B790A4075}" type="presParOf" srcId="{0548B799-3E56-4865-AAFE-1C7348D3BAA0}" destId="{5EBF5AC8-1860-4F84-8F59-1E6094FED018}" srcOrd="2" destOrd="0" presId="urn:microsoft.com/office/officeart/2005/8/layout/chevron2"/>
    <dgm:cxn modelId="{96B89E79-76F7-423A-BF1A-19D4733622EB}" type="presParOf" srcId="{5EBF5AC8-1860-4F84-8F59-1E6094FED018}" destId="{D0B5110F-58A9-4AB5-9A6D-C1A46A6A9FF8}" srcOrd="0" destOrd="0" presId="urn:microsoft.com/office/officeart/2005/8/layout/chevron2"/>
    <dgm:cxn modelId="{52947AF0-A627-471F-A9BA-BC935AF7A5A5}" type="presParOf" srcId="{5EBF5AC8-1860-4F84-8F59-1E6094FED018}" destId="{F00417AC-794C-4C21-A227-591C13BA666C}" srcOrd="1" destOrd="0" presId="urn:microsoft.com/office/officeart/2005/8/layout/chevron2"/>
    <dgm:cxn modelId="{EECF2231-4EDD-49E4-AFE8-4F77BC95277F}" type="presParOf" srcId="{0548B799-3E56-4865-AAFE-1C7348D3BAA0}" destId="{442D74EC-8F5B-4243-93F7-9C85AD5A00ED}" srcOrd="3" destOrd="0" presId="urn:microsoft.com/office/officeart/2005/8/layout/chevron2"/>
    <dgm:cxn modelId="{796849E7-5CE1-4B91-B25E-4558B7D87439}" type="presParOf" srcId="{0548B799-3E56-4865-AAFE-1C7348D3BAA0}" destId="{898B8612-70B1-468E-9177-843D8AA16D28}" srcOrd="4" destOrd="0" presId="urn:microsoft.com/office/officeart/2005/8/layout/chevron2"/>
    <dgm:cxn modelId="{B3A0F207-3763-46BA-9CAF-69D1188958F3}" type="presParOf" srcId="{898B8612-70B1-468E-9177-843D8AA16D28}" destId="{9C01BD45-F637-4182-A4C6-07D81F317D56}" srcOrd="0" destOrd="0" presId="urn:microsoft.com/office/officeart/2005/8/layout/chevron2"/>
    <dgm:cxn modelId="{89364D3A-A54B-4C37-BEB2-E50ECA3D96C9}" type="presParOf" srcId="{898B8612-70B1-468E-9177-843D8AA16D28}" destId="{077052C1-A4B6-4040-A4F8-35892A8C844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8B1F96-DF08-4D36-8C42-8FD463CEA827}" type="doc">
      <dgm:prSet loTypeId="urn:microsoft.com/office/officeart/2005/8/layout/chevron2" loCatId="process" qsTypeId="urn:microsoft.com/office/officeart/2005/8/quickstyle/simple1#22" qsCatId="simple" csTypeId="urn:microsoft.com/office/officeart/2005/8/colors/accent1_2#24" csCatId="accent1" phldr="1"/>
      <dgm:spPr/>
      <dgm:t>
        <a:bodyPr/>
        <a:lstStyle/>
        <a:p>
          <a:endParaRPr lang="en-US"/>
        </a:p>
      </dgm:t>
    </dgm:pt>
    <dgm:pt modelId="{A31EE494-2398-4517-BDCC-223B6B0E5414}">
      <dgm:prSet phldrT="[Text]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0"/>
        </a:gra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en-US" b="1" i="1" dirty="0" smtClean="0"/>
            <a:t>Compression</a:t>
          </a:r>
          <a:endParaRPr lang="en-US" b="1" i="1" dirty="0"/>
        </a:p>
      </dgm:t>
    </dgm:pt>
    <dgm:pt modelId="{D07657E2-B2B5-4DF3-B1FA-B7DD75B7183E}" type="parTrans" cxnId="{CD854687-E041-4AA4-B79D-9FF2A46C8B26}">
      <dgm:prSet/>
      <dgm:spPr/>
      <dgm:t>
        <a:bodyPr/>
        <a:lstStyle/>
        <a:p>
          <a:pPr algn="l"/>
          <a:endParaRPr lang="en-US"/>
        </a:p>
      </dgm:t>
    </dgm:pt>
    <dgm:pt modelId="{E486B59B-B231-4E0E-B86A-1A7F88A5F08A}" type="sibTrans" cxnId="{CD854687-E041-4AA4-B79D-9FF2A46C8B26}">
      <dgm:prSet/>
      <dgm:spPr/>
      <dgm:t>
        <a:bodyPr/>
        <a:lstStyle/>
        <a:p>
          <a:pPr algn="l"/>
          <a:endParaRPr lang="en-US"/>
        </a:p>
      </dgm:t>
    </dgm:pt>
    <dgm:pt modelId="{846A330B-5C28-46EB-B4CA-95FA70806F04}">
      <dgm:prSet phldrT="[Text]"/>
      <dgm:spPr>
        <a:solidFill>
          <a:schemeClr val="lt1">
            <a:hueOff val="0"/>
            <a:satOff val="0"/>
            <a:lumOff val="0"/>
            <a:alpha val="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en-US" dirty="0" smtClean="0">
              <a:solidFill>
                <a:schemeClr val="bg1"/>
              </a:solidFill>
            </a:rPr>
            <a:t>Seals engine cylinder</a:t>
          </a:r>
          <a:endParaRPr lang="en-US" dirty="0">
            <a:solidFill>
              <a:schemeClr val="bg1"/>
            </a:solidFill>
          </a:endParaRPr>
        </a:p>
      </dgm:t>
    </dgm:pt>
    <dgm:pt modelId="{2224827A-AF43-431E-87C6-55898D71B81F}" type="parTrans" cxnId="{40FFFF06-A5BF-46C4-B147-BA8A91A313C0}">
      <dgm:prSet/>
      <dgm:spPr/>
      <dgm:t>
        <a:bodyPr/>
        <a:lstStyle/>
        <a:p>
          <a:pPr algn="l"/>
          <a:endParaRPr lang="en-US"/>
        </a:p>
      </dgm:t>
    </dgm:pt>
    <dgm:pt modelId="{EA66AB74-4F69-4D25-A9E0-9F81FA1B4762}" type="sibTrans" cxnId="{40FFFF06-A5BF-46C4-B147-BA8A91A313C0}">
      <dgm:prSet/>
      <dgm:spPr/>
      <dgm:t>
        <a:bodyPr/>
        <a:lstStyle/>
        <a:p>
          <a:pPr algn="l"/>
          <a:endParaRPr lang="en-US"/>
        </a:p>
      </dgm:t>
    </dgm:pt>
    <dgm:pt modelId="{9EEA930F-1594-4CEF-9E65-532CE6AD3E96}">
      <dgm:prSet phldrT="[Text]"/>
      <dgm:spPr>
        <a:solidFill>
          <a:schemeClr val="lt1">
            <a:hueOff val="0"/>
            <a:satOff val="0"/>
            <a:lumOff val="0"/>
            <a:alpha val="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en-US" dirty="0" smtClean="0">
              <a:solidFill>
                <a:schemeClr val="bg1"/>
              </a:solidFill>
            </a:rPr>
            <a:t>Dissipates piston heat</a:t>
          </a:r>
          <a:endParaRPr lang="en-US" dirty="0">
            <a:solidFill>
              <a:schemeClr val="bg1"/>
            </a:solidFill>
          </a:endParaRPr>
        </a:p>
      </dgm:t>
    </dgm:pt>
    <dgm:pt modelId="{AA74AF27-BBF6-4E81-8AB0-8D55B4795F72}" type="parTrans" cxnId="{78BF5F48-65FE-4E5E-9DA8-5EA25135DE1B}">
      <dgm:prSet/>
      <dgm:spPr/>
      <dgm:t>
        <a:bodyPr/>
        <a:lstStyle/>
        <a:p>
          <a:pPr algn="l"/>
          <a:endParaRPr lang="en-US"/>
        </a:p>
      </dgm:t>
    </dgm:pt>
    <dgm:pt modelId="{DC076424-2860-4206-A61F-E326D5FA76A5}" type="sibTrans" cxnId="{78BF5F48-65FE-4E5E-9DA8-5EA25135DE1B}">
      <dgm:prSet/>
      <dgm:spPr/>
      <dgm:t>
        <a:bodyPr/>
        <a:lstStyle/>
        <a:p>
          <a:pPr algn="l"/>
          <a:endParaRPr lang="en-US"/>
        </a:p>
      </dgm:t>
    </dgm:pt>
    <dgm:pt modelId="{90D4CABB-B6E8-4C24-A66D-84B7982F9EF8}">
      <dgm:prSet phldrT="[Text]"/>
      <dgm:sp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6200000" scaled="0"/>
        </a:gra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US" b="1" i="1" dirty="0" smtClean="0"/>
            <a:t>Scraper</a:t>
          </a:r>
          <a:endParaRPr lang="en-US" b="1" i="1" dirty="0"/>
        </a:p>
      </dgm:t>
    </dgm:pt>
    <dgm:pt modelId="{13B1A6DF-22D3-4968-A01D-ACCBD0E7AAC7}" type="parTrans" cxnId="{DC7C723D-70E4-4791-801E-FC2F595D1E9F}">
      <dgm:prSet/>
      <dgm:spPr/>
      <dgm:t>
        <a:bodyPr/>
        <a:lstStyle/>
        <a:p>
          <a:pPr algn="l"/>
          <a:endParaRPr lang="en-US"/>
        </a:p>
      </dgm:t>
    </dgm:pt>
    <dgm:pt modelId="{8EC75902-1CA4-4913-A9C1-1E1168675C29}" type="sibTrans" cxnId="{DC7C723D-70E4-4791-801E-FC2F595D1E9F}">
      <dgm:prSet/>
      <dgm:spPr/>
      <dgm:t>
        <a:bodyPr/>
        <a:lstStyle/>
        <a:p>
          <a:pPr algn="l"/>
          <a:endParaRPr lang="en-US"/>
        </a:p>
      </dgm:t>
    </dgm:pt>
    <dgm:pt modelId="{747036C0-116A-4329-A28B-BAE39EF8BC31}">
      <dgm:prSet phldrT="[Text]"/>
      <dgm:spPr>
        <a:solidFill>
          <a:schemeClr val="lt1">
            <a:hueOff val="0"/>
            <a:satOff val="0"/>
            <a:lumOff val="0"/>
            <a:alpha val="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en-US" dirty="0" smtClean="0">
              <a:solidFill>
                <a:schemeClr val="bg1"/>
              </a:solidFill>
            </a:rPr>
            <a:t>Seals engine cylinder</a:t>
          </a:r>
          <a:endParaRPr lang="en-US" dirty="0">
            <a:solidFill>
              <a:schemeClr val="bg1"/>
            </a:solidFill>
          </a:endParaRPr>
        </a:p>
      </dgm:t>
    </dgm:pt>
    <dgm:pt modelId="{9449BD02-0DEE-45BE-926A-01FD19707809}" type="parTrans" cxnId="{E5DC7734-39B9-46FD-BACB-46A74A041653}">
      <dgm:prSet/>
      <dgm:spPr/>
      <dgm:t>
        <a:bodyPr/>
        <a:lstStyle/>
        <a:p>
          <a:pPr algn="l"/>
          <a:endParaRPr lang="en-US"/>
        </a:p>
      </dgm:t>
    </dgm:pt>
    <dgm:pt modelId="{FCA48802-A554-4E45-8D52-578B2F78EA66}" type="sibTrans" cxnId="{E5DC7734-39B9-46FD-BACB-46A74A041653}">
      <dgm:prSet/>
      <dgm:spPr/>
      <dgm:t>
        <a:bodyPr/>
        <a:lstStyle/>
        <a:p>
          <a:pPr algn="l"/>
          <a:endParaRPr lang="en-US"/>
        </a:p>
      </dgm:t>
    </dgm:pt>
    <dgm:pt modelId="{7F4F57A7-9EC6-4A15-BD0F-1C16551B9479}">
      <dgm:prSet phldrT="[Text]"/>
      <dgm:spPr>
        <a:solidFill>
          <a:schemeClr val="lt1">
            <a:hueOff val="0"/>
            <a:satOff val="0"/>
            <a:lumOff val="0"/>
            <a:alpha val="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en-US" dirty="0" smtClean="0">
              <a:solidFill>
                <a:schemeClr val="bg1"/>
              </a:solidFill>
            </a:rPr>
            <a:t>Manages oil film on cylinder wall</a:t>
          </a:r>
          <a:endParaRPr lang="en-US" dirty="0">
            <a:solidFill>
              <a:schemeClr val="bg1"/>
            </a:solidFill>
          </a:endParaRPr>
        </a:p>
      </dgm:t>
    </dgm:pt>
    <dgm:pt modelId="{8CB4AB5F-7D0F-4D10-830F-0ED1F5E2F5FA}" type="parTrans" cxnId="{24E25861-6F04-46B5-A279-A68211109D36}">
      <dgm:prSet/>
      <dgm:spPr/>
      <dgm:t>
        <a:bodyPr/>
        <a:lstStyle/>
        <a:p>
          <a:pPr algn="l"/>
          <a:endParaRPr lang="en-US"/>
        </a:p>
      </dgm:t>
    </dgm:pt>
    <dgm:pt modelId="{9EF83A78-0452-4A5F-B88F-8C8385F2F97C}" type="sibTrans" cxnId="{24E25861-6F04-46B5-A279-A68211109D36}">
      <dgm:prSet/>
      <dgm:spPr/>
      <dgm:t>
        <a:bodyPr/>
        <a:lstStyle/>
        <a:p>
          <a:pPr algn="l"/>
          <a:endParaRPr lang="en-US"/>
        </a:p>
      </dgm:t>
    </dgm:pt>
    <dgm:pt modelId="{C64F1AA6-76ED-426D-B974-F3ED5944D7C9}">
      <dgm:prSet phldrT="[Text]"/>
      <dgm:spPr>
        <a:gradFill rotWithShape="0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16200000" scaled="0"/>
        </a:gra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US" b="1" i="1" dirty="0" smtClean="0">
              <a:solidFill>
                <a:schemeClr val="tx1"/>
              </a:solidFill>
            </a:rPr>
            <a:t>Oil Control</a:t>
          </a:r>
          <a:endParaRPr lang="en-US" b="1" i="1" dirty="0">
            <a:solidFill>
              <a:schemeClr val="tx1"/>
            </a:solidFill>
          </a:endParaRPr>
        </a:p>
      </dgm:t>
    </dgm:pt>
    <dgm:pt modelId="{0F1B9D10-4675-47E9-A067-797F904B2069}" type="parTrans" cxnId="{7D2FCA80-5768-4536-9436-90E03CE51BC6}">
      <dgm:prSet/>
      <dgm:spPr/>
      <dgm:t>
        <a:bodyPr/>
        <a:lstStyle/>
        <a:p>
          <a:pPr algn="l"/>
          <a:endParaRPr lang="en-US"/>
        </a:p>
      </dgm:t>
    </dgm:pt>
    <dgm:pt modelId="{58201D7F-DDA0-47DE-8A97-A592F0BB5825}" type="sibTrans" cxnId="{7D2FCA80-5768-4536-9436-90E03CE51BC6}">
      <dgm:prSet/>
      <dgm:spPr/>
      <dgm:t>
        <a:bodyPr/>
        <a:lstStyle/>
        <a:p>
          <a:pPr algn="l"/>
          <a:endParaRPr lang="en-US"/>
        </a:p>
      </dgm:t>
    </dgm:pt>
    <dgm:pt modelId="{2FD6CEB2-B9D8-4825-9122-2FD270D07E4F}">
      <dgm:prSet phldrT="[Text]"/>
      <dgm:spPr>
        <a:solidFill>
          <a:schemeClr val="lt1">
            <a:hueOff val="0"/>
            <a:satOff val="0"/>
            <a:lumOff val="0"/>
            <a:alpha val="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en-US" dirty="0" smtClean="0">
              <a:solidFill>
                <a:schemeClr val="bg1"/>
              </a:solidFill>
            </a:rPr>
            <a:t>Lubricates cylinder walls</a:t>
          </a:r>
          <a:endParaRPr lang="en-US" dirty="0">
            <a:solidFill>
              <a:schemeClr val="bg1"/>
            </a:solidFill>
          </a:endParaRPr>
        </a:p>
      </dgm:t>
    </dgm:pt>
    <dgm:pt modelId="{CE89FE36-7F9B-4917-A98E-5EDCC5DD0C87}" type="parTrans" cxnId="{DD1774EA-F64E-450A-82AF-5DC16118BBE2}">
      <dgm:prSet/>
      <dgm:spPr/>
      <dgm:t>
        <a:bodyPr/>
        <a:lstStyle/>
        <a:p>
          <a:pPr algn="l"/>
          <a:endParaRPr lang="en-US"/>
        </a:p>
      </dgm:t>
    </dgm:pt>
    <dgm:pt modelId="{8FC6C7EF-5C4A-40B8-992B-83F6160255F4}" type="sibTrans" cxnId="{DD1774EA-F64E-450A-82AF-5DC16118BBE2}">
      <dgm:prSet/>
      <dgm:spPr/>
      <dgm:t>
        <a:bodyPr/>
        <a:lstStyle/>
        <a:p>
          <a:pPr algn="l"/>
          <a:endParaRPr lang="en-US"/>
        </a:p>
      </dgm:t>
    </dgm:pt>
    <dgm:pt modelId="{5A70FB33-BDD3-4409-ABF7-F7C360F4B1BC}">
      <dgm:prSet phldrT="[Text]"/>
      <dgm:spPr>
        <a:solidFill>
          <a:schemeClr val="lt1">
            <a:hueOff val="0"/>
            <a:satOff val="0"/>
            <a:lumOff val="0"/>
            <a:alpha val="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en-US" dirty="0" smtClean="0">
              <a:solidFill>
                <a:schemeClr val="bg1"/>
              </a:solidFill>
            </a:rPr>
            <a:t>Dissipates piston heat</a:t>
          </a:r>
          <a:endParaRPr lang="en-US" dirty="0">
            <a:solidFill>
              <a:schemeClr val="bg1"/>
            </a:solidFill>
          </a:endParaRPr>
        </a:p>
      </dgm:t>
    </dgm:pt>
    <dgm:pt modelId="{AD471171-DA42-41AA-A799-9273378D7EA5}" type="parTrans" cxnId="{A32491E9-04D6-474F-9E76-2FD5876464C8}">
      <dgm:prSet/>
      <dgm:spPr/>
      <dgm:t>
        <a:bodyPr/>
        <a:lstStyle/>
        <a:p>
          <a:pPr algn="l"/>
          <a:endParaRPr lang="en-US"/>
        </a:p>
      </dgm:t>
    </dgm:pt>
    <dgm:pt modelId="{0EE02F54-6F46-4E66-8D32-B170508BFF21}" type="sibTrans" cxnId="{A32491E9-04D6-474F-9E76-2FD5876464C8}">
      <dgm:prSet/>
      <dgm:spPr/>
      <dgm:t>
        <a:bodyPr/>
        <a:lstStyle/>
        <a:p>
          <a:pPr algn="l"/>
          <a:endParaRPr lang="en-US"/>
        </a:p>
      </dgm:t>
    </dgm:pt>
    <dgm:pt modelId="{0548B799-3E56-4865-AAFE-1C7348D3BAA0}" type="pres">
      <dgm:prSet presAssocID="{228B1F96-DF08-4D36-8C42-8FD463CEA82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2DF154-E097-4FB2-B65B-687A684F5581}" type="pres">
      <dgm:prSet presAssocID="{A31EE494-2398-4517-BDCC-223B6B0E5414}" presName="composite" presStyleCnt="0"/>
      <dgm:spPr/>
    </dgm:pt>
    <dgm:pt modelId="{AF13B157-C6DA-48FC-8002-4D904731F981}" type="pres">
      <dgm:prSet presAssocID="{A31EE494-2398-4517-BDCC-223B6B0E541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E910B-B97E-4025-A1C7-48DF6D86810B}" type="pres">
      <dgm:prSet presAssocID="{A31EE494-2398-4517-BDCC-223B6B0E5414}" presName="descendantText" presStyleLbl="alignAcc1" presStyleIdx="0" presStyleCnt="3" custLinFactNeighborX="549" custLinFactNeighborY="-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188E8-1DA7-4F30-9F65-9A6553E2182A}" type="pres">
      <dgm:prSet presAssocID="{E486B59B-B231-4E0E-B86A-1A7F88A5F08A}" presName="sp" presStyleCnt="0"/>
      <dgm:spPr/>
    </dgm:pt>
    <dgm:pt modelId="{5EBF5AC8-1860-4F84-8F59-1E6094FED018}" type="pres">
      <dgm:prSet presAssocID="{90D4CABB-B6E8-4C24-A66D-84B7982F9EF8}" presName="composite" presStyleCnt="0"/>
      <dgm:spPr/>
    </dgm:pt>
    <dgm:pt modelId="{D0B5110F-58A9-4AB5-9A6D-C1A46A6A9FF8}" type="pres">
      <dgm:prSet presAssocID="{90D4CABB-B6E8-4C24-A66D-84B7982F9EF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417AC-794C-4C21-A227-591C13BA666C}" type="pres">
      <dgm:prSet presAssocID="{90D4CABB-B6E8-4C24-A66D-84B7982F9EF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D74EC-8F5B-4243-93F7-9C85AD5A00ED}" type="pres">
      <dgm:prSet presAssocID="{8EC75902-1CA4-4913-A9C1-1E1168675C29}" presName="sp" presStyleCnt="0"/>
      <dgm:spPr/>
    </dgm:pt>
    <dgm:pt modelId="{898B8612-70B1-468E-9177-843D8AA16D28}" type="pres">
      <dgm:prSet presAssocID="{C64F1AA6-76ED-426D-B974-F3ED5944D7C9}" presName="composite" presStyleCnt="0"/>
      <dgm:spPr/>
    </dgm:pt>
    <dgm:pt modelId="{9C01BD45-F637-4182-A4C6-07D81F317D56}" type="pres">
      <dgm:prSet presAssocID="{C64F1AA6-76ED-426D-B974-F3ED5944D7C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7052C1-A4B6-4040-A4F8-35892A8C844F}" type="pres">
      <dgm:prSet presAssocID="{C64F1AA6-76ED-426D-B974-F3ED5944D7C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E5DCD4-549D-4AD3-9DE2-88047261D3B2}" type="presOf" srcId="{228B1F96-DF08-4D36-8C42-8FD463CEA827}" destId="{0548B799-3E56-4865-AAFE-1C7348D3BAA0}" srcOrd="0" destOrd="0" presId="urn:microsoft.com/office/officeart/2005/8/layout/chevron2"/>
    <dgm:cxn modelId="{24E25861-6F04-46B5-A279-A68211109D36}" srcId="{90D4CABB-B6E8-4C24-A66D-84B7982F9EF8}" destId="{7F4F57A7-9EC6-4A15-BD0F-1C16551B9479}" srcOrd="1" destOrd="0" parTransId="{8CB4AB5F-7D0F-4D10-830F-0ED1F5E2F5FA}" sibTransId="{9EF83A78-0452-4A5F-B88F-8C8385F2F97C}"/>
    <dgm:cxn modelId="{AD04FDFF-7ABF-401B-8A48-58528BF0CF60}" type="presOf" srcId="{846A330B-5C28-46EB-B4CA-95FA70806F04}" destId="{EE3E910B-B97E-4025-A1C7-48DF6D86810B}" srcOrd="0" destOrd="0" presId="urn:microsoft.com/office/officeart/2005/8/layout/chevron2"/>
    <dgm:cxn modelId="{8B5C01B2-5AA6-4249-AA33-CE342BD58C89}" type="presOf" srcId="{2FD6CEB2-B9D8-4825-9122-2FD270D07E4F}" destId="{077052C1-A4B6-4040-A4F8-35892A8C844F}" srcOrd="0" destOrd="0" presId="urn:microsoft.com/office/officeart/2005/8/layout/chevron2"/>
    <dgm:cxn modelId="{2530CD99-9880-4CEA-A448-3B8C7E5C4CB0}" type="presOf" srcId="{9EEA930F-1594-4CEF-9E65-532CE6AD3E96}" destId="{EE3E910B-B97E-4025-A1C7-48DF6D86810B}" srcOrd="0" destOrd="1" presId="urn:microsoft.com/office/officeart/2005/8/layout/chevron2"/>
    <dgm:cxn modelId="{E5DC7734-39B9-46FD-BACB-46A74A041653}" srcId="{90D4CABB-B6E8-4C24-A66D-84B7982F9EF8}" destId="{747036C0-116A-4329-A28B-BAE39EF8BC31}" srcOrd="0" destOrd="0" parTransId="{9449BD02-0DEE-45BE-926A-01FD19707809}" sibTransId="{FCA48802-A554-4E45-8D52-578B2F78EA66}"/>
    <dgm:cxn modelId="{40FFFF06-A5BF-46C4-B147-BA8A91A313C0}" srcId="{A31EE494-2398-4517-BDCC-223B6B0E5414}" destId="{846A330B-5C28-46EB-B4CA-95FA70806F04}" srcOrd="0" destOrd="0" parTransId="{2224827A-AF43-431E-87C6-55898D71B81F}" sibTransId="{EA66AB74-4F69-4D25-A9E0-9F81FA1B4762}"/>
    <dgm:cxn modelId="{D4319B0A-58D3-45E9-97B3-D5934EC74596}" type="presOf" srcId="{7F4F57A7-9EC6-4A15-BD0F-1C16551B9479}" destId="{F00417AC-794C-4C21-A227-591C13BA666C}" srcOrd="0" destOrd="1" presId="urn:microsoft.com/office/officeart/2005/8/layout/chevron2"/>
    <dgm:cxn modelId="{DD1774EA-F64E-450A-82AF-5DC16118BBE2}" srcId="{C64F1AA6-76ED-426D-B974-F3ED5944D7C9}" destId="{2FD6CEB2-B9D8-4825-9122-2FD270D07E4F}" srcOrd="0" destOrd="0" parTransId="{CE89FE36-7F9B-4917-A98E-5EDCC5DD0C87}" sibTransId="{8FC6C7EF-5C4A-40B8-992B-83F6160255F4}"/>
    <dgm:cxn modelId="{3CDF5722-F0B4-4086-A3B6-E8221B186AAF}" type="presOf" srcId="{747036C0-116A-4329-A28B-BAE39EF8BC31}" destId="{F00417AC-794C-4C21-A227-591C13BA666C}" srcOrd="0" destOrd="0" presId="urn:microsoft.com/office/officeart/2005/8/layout/chevron2"/>
    <dgm:cxn modelId="{A32491E9-04D6-474F-9E76-2FD5876464C8}" srcId="{C64F1AA6-76ED-426D-B974-F3ED5944D7C9}" destId="{5A70FB33-BDD3-4409-ABF7-F7C360F4B1BC}" srcOrd="1" destOrd="0" parTransId="{AD471171-DA42-41AA-A799-9273378D7EA5}" sibTransId="{0EE02F54-6F46-4E66-8D32-B170508BFF21}"/>
    <dgm:cxn modelId="{0BB45D3E-F600-425B-9FBC-D4B84F8543C2}" type="presOf" srcId="{90D4CABB-B6E8-4C24-A66D-84B7982F9EF8}" destId="{D0B5110F-58A9-4AB5-9A6D-C1A46A6A9FF8}" srcOrd="0" destOrd="0" presId="urn:microsoft.com/office/officeart/2005/8/layout/chevron2"/>
    <dgm:cxn modelId="{DC7C723D-70E4-4791-801E-FC2F595D1E9F}" srcId="{228B1F96-DF08-4D36-8C42-8FD463CEA827}" destId="{90D4CABB-B6E8-4C24-A66D-84B7982F9EF8}" srcOrd="1" destOrd="0" parTransId="{13B1A6DF-22D3-4968-A01D-ACCBD0E7AAC7}" sibTransId="{8EC75902-1CA4-4913-A9C1-1E1168675C29}"/>
    <dgm:cxn modelId="{78BF5F48-65FE-4E5E-9DA8-5EA25135DE1B}" srcId="{A31EE494-2398-4517-BDCC-223B6B0E5414}" destId="{9EEA930F-1594-4CEF-9E65-532CE6AD3E96}" srcOrd="1" destOrd="0" parTransId="{AA74AF27-BBF6-4E81-8AB0-8D55B4795F72}" sibTransId="{DC076424-2860-4206-A61F-E326D5FA76A5}"/>
    <dgm:cxn modelId="{CD854687-E041-4AA4-B79D-9FF2A46C8B26}" srcId="{228B1F96-DF08-4D36-8C42-8FD463CEA827}" destId="{A31EE494-2398-4517-BDCC-223B6B0E5414}" srcOrd="0" destOrd="0" parTransId="{D07657E2-B2B5-4DF3-B1FA-B7DD75B7183E}" sibTransId="{E486B59B-B231-4E0E-B86A-1A7F88A5F08A}"/>
    <dgm:cxn modelId="{7D2FCA80-5768-4536-9436-90E03CE51BC6}" srcId="{228B1F96-DF08-4D36-8C42-8FD463CEA827}" destId="{C64F1AA6-76ED-426D-B974-F3ED5944D7C9}" srcOrd="2" destOrd="0" parTransId="{0F1B9D10-4675-47E9-A067-797F904B2069}" sibTransId="{58201D7F-DDA0-47DE-8A97-A592F0BB5825}"/>
    <dgm:cxn modelId="{A23B92FD-5D32-4C61-820A-9C6EDE7DB49D}" type="presOf" srcId="{A31EE494-2398-4517-BDCC-223B6B0E5414}" destId="{AF13B157-C6DA-48FC-8002-4D904731F981}" srcOrd="0" destOrd="0" presId="urn:microsoft.com/office/officeart/2005/8/layout/chevron2"/>
    <dgm:cxn modelId="{8656CB60-3FE5-4CBB-AA71-0DFF7B0D85EF}" type="presOf" srcId="{5A70FB33-BDD3-4409-ABF7-F7C360F4B1BC}" destId="{077052C1-A4B6-4040-A4F8-35892A8C844F}" srcOrd="0" destOrd="1" presId="urn:microsoft.com/office/officeart/2005/8/layout/chevron2"/>
    <dgm:cxn modelId="{408A83DF-B80C-4936-A6AD-EEE42A83D79D}" type="presOf" srcId="{C64F1AA6-76ED-426D-B974-F3ED5944D7C9}" destId="{9C01BD45-F637-4182-A4C6-07D81F317D56}" srcOrd="0" destOrd="0" presId="urn:microsoft.com/office/officeart/2005/8/layout/chevron2"/>
    <dgm:cxn modelId="{9EED99B2-947E-4700-A96B-364FC225D163}" type="presParOf" srcId="{0548B799-3E56-4865-AAFE-1C7348D3BAA0}" destId="{E72DF154-E097-4FB2-B65B-687A684F5581}" srcOrd="0" destOrd="0" presId="urn:microsoft.com/office/officeart/2005/8/layout/chevron2"/>
    <dgm:cxn modelId="{524FA6EA-A9B1-4467-A9DC-2CB60AAA7441}" type="presParOf" srcId="{E72DF154-E097-4FB2-B65B-687A684F5581}" destId="{AF13B157-C6DA-48FC-8002-4D904731F981}" srcOrd="0" destOrd="0" presId="urn:microsoft.com/office/officeart/2005/8/layout/chevron2"/>
    <dgm:cxn modelId="{78AC1807-FEC8-46DD-87A6-B27FB73E24C7}" type="presParOf" srcId="{E72DF154-E097-4FB2-B65B-687A684F5581}" destId="{EE3E910B-B97E-4025-A1C7-48DF6D86810B}" srcOrd="1" destOrd="0" presId="urn:microsoft.com/office/officeart/2005/8/layout/chevron2"/>
    <dgm:cxn modelId="{C5ED8313-15D2-4BF8-9B0D-E531628F6EBB}" type="presParOf" srcId="{0548B799-3E56-4865-AAFE-1C7348D3BAA0}" destId="{53C188E8-1DA7-4F30-9F65-9A6553E2182A}" srcOrd="1" destOrd="0" presId="urn:microsoft.com/office/officeart/2005/8/layout/chevron2"/>
    <dgm:cxn modelId="{7C6D2355-7107-471B-A406-BC2D4E3830B1}" type="presParOf" srcId="{0548B799-3E56-4865-AAFE-1C7348D3BAA0}" destId="{5EBF5AC8-1860-4F84-8F59-1E6094FED018}" srcOrd="2" destOrd="0" presId="urn:microsoft.com/office/officeart/2005/8/layout/chevron2"/>
    <dgm:cxn modelId="{258EE097-C8B6-4F4C-B935-4B162BC97B57}" type="presParOf" srcId="{5EBF5AC8-1860-4F84-8F59-1E6094FED018}" destId="{D0B5110F-58A9-4AB5-9A6D-C1A46A6A9FF8}" srcOrd="0" destOrd="0" presId="urn:microsoft.com/office/officeart/2005/8/layout/chevron2"/>
    <dgm:cxn modelId="{80A36F1C-B9EE-4D44-8D99-9AD9BA2DAE37}" type="presParOf" srcId="{5EBF5AC8-1860-4F84-8F59-1E6094FED018}" destId="{F00417AC-794C-4C21-A227-591C13BA666C}" srcOrd="1" destOrd="0" presId="urn:microsoft.com/office/officeart/2005/8/layout/chevron2"/>
    <dgm:cxn modelId="{ADF0E430-0D0B-4F2B-B229-5A341838FEEE}" type="presParOf" srcId="{0548B799-3E56-4865-AAFE-1C7348D3BAA0}" destId="{442D74EC-8F5B-4243-93F7-9C85AD5A00ED}" srcOrd="3" destOrd="0" presId="urn:microsoft.com/office/officeart/2005/8/layout/chevron2"/>
    <dgm:cxn modelId="{3F25B5AF-3D5F-4E22-80DA-7992A81832B6}" type="presParOf" srcId="{0548B799-3E56-4865-AAFE-1C7348D3BAA0}" destId="{898B8612-70B1-468E-9177-843D8AA16D28}" srcOrd="4" destOrd="0" presId="urn:microsoft.com/office/officeart/2005/8/layout/chevron2"/>
    <dgm:cxn modelId="{C9228418-87C8-4B15-AD1A-7DA57DB31A6C}" type="presParOf" srcId="{898B8612-70B1-468E-9177-843D8AA16D28}" destId="{9C01BD45-F637-4182-A4C6-07D81F317D56}" srcOrd="0" destOrd="0" presId="urn:microsoft.com/office/officeart/2005/8/layout/chevron2"/>
    <dgm:cxn modelId="{35135C48-D413-4CA6-974A-DFD415AF80C3}" type="presParOf" srcId="{898B8612-70B1-468E-9177-843D8AA16D28}" destId="{077052C1-A4B6-4040-A4F8-35892A8C844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37A386-1A99-4C09-8A94-2ACCF7063515}" type="doc">
      <dgm:prSet loTypeId="urn:microsoft.com/office/officeart/2005/8/layout/vList4" loCatId="list" qsTypeId="urn:microsoft.com/office/officeart/2005/8/quickstyle/simple1#23" qsCatId="simple" csTypeId="urn:microsoft.com/office/officeart/2005/8/colors/accent1_2#25" csCatId="accent1" phldr="1"/>
      <dgm:spPr/>
      <dgm:t>
        <a:bodyPr/>
        <a:lstStyle/>
        <a:p>
          <a:endParaRPr lang="en-US"/>
        </a:p>
      </dgm:t>
    </dgm:pt>
    <dgm:pt modelId="{CC932421-877D-48D0-8E62-09AD468B34CA}">
      <dgm:prSet phldrT="[Text]"/>
      <dgm:spPr>
        <a:solidFill>
          <a:srgbClr val="497A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i="1" dirty="0" smtClean="0">
              <a:solidFill>
                <a:schemeClr val="tx1"/>
              </a:solidFill>
            </a:rPr>
            <a:t>Green Coded Plastigage</a:t>
          </a:r>
          <a:endParaRPr lang="en-US" b="1" i="1" dirty="0">
            <a:solidFill>
              <a:schemeClr val="tx1"/>
            </a:solidFill>
          </a:endParaRPr>
        </a:p>
      </dgm:t>
    </dgm:pt>
    <dgm:pt modelId="{20B5C933-66D5-4BD2-AB8C-E88CE1FB68F7}" type="parTrans" cxnId="{C845629C-B0C3-4F7D-8CC7-214AF86A4A09}">
      <dgm:prSet/>
      <dgm:spPr/>
      <dgm:t>
        <a:bodyPr/>
        <a:lstStyle/>
        <a:p>
          <a:endParaRPr lang="en-US"/>
        </a:p>
      </dgm:t>
    </dgm:pt>
    <dgm:pt modelId="{AA0C0BF2-146C-4FC9-BBE5-F47ECE03436A}" type="sibTrans" cxnId="{C845629C-B0C3-4F7D-8CC7-214AF86A4A09}">
      <dgm:prSet/>
      <dgm:spPr/>
      <dgm:t>
        <a:bodyPr/>
        <a:lstStyle/>
        <a:p>
          <a:endParaRPr lang="en-US"/>
        </a:p>
      </dgm:t>
    </dgm:pt>
    <dgm:pt modelId="{D27769FE-ADED-4B82-AAAD-5F1D918C49AF}">
      <dgm:prSet phldrT="[Text]"/>
      <dgm:spPr>
        <a:solidFill>
          <a:srgbClr val="497A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i="1" dirty="0" smtClean="0">
              <a:solidFill>
                <a:schemeClr val="tx1"/>
              </a:solidFill>
            </a:rPr>
            <a:t>0.001 – 0.003 inch</a:t>
          </a:r>
          <a:endParaRPr lang="en-US" b="1" i="1" dirty="0">
            <a:solidFill>
              <a:schemeClr val="tx1"/>
            </a:solidFill>
          </a:endParaRPr>
        </a:p>
      </dgm:t>
    </dgm:pt>
    <dgm:pt modelId="{7084CF79-FBAA-4C9F-A0CC-540702C889C1}" type="parTrans" cxnId="{1A2B0D0B-8499-4EAA-988F-402C00FE1589}">
      <dgm:prSet/>
      <dgm:spPr/>
      <dgm:t>
        <a:bodyPr/>
        <a:lstStyle/>
        <a:p>
          <a:endParaRPr lang="en-US"/>
        </a:p>
      </dgm:t>
    </dgm:pt>
    <dgm:pt modelId="{FDB494CA-C426-4C7F-91D2-1FE9CE462338}" type="sibTrans" cxnId="{1A2B0D0B-8499-4EAA-988F-402C00FE1589}">
      <dgm:prSet/>
      <dgm:spPr/>
      <dgm:t>
        <a:bodyPr/>
        <a:lstStyle/>
        <a:p>
          <a:endParaRPr lang="en-US"/>
        </a:p>
      </dgm:t>
    </dgm:pt>
    <dgm:pt modelId="{3E33E875-1553-4F06-817B-068DFEEA35AE}">
      <dgm:prSet phldrT="[Text]"/>
      <dgm:spPr>
        <a:solidFill>
          <a:srgbClr val="497A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i="1" dirty="0" smtClean="0">
              <a:solidFill>
                <a:schemeClr val="tx1"/>
              </a:solidFill>
            </a:rPr>
            <a:t>0.025 – 0.76 mm</a:t>
          </a:r>
          <a:endParaRPr lang="en-US" b="1" i="1" dirty="0">
            <a:solidFill>
              <a:schemeClr val="tx1"/>
            </a:solidFill>
          </a:endParaRPr>
        </a:p>
      </dgm:t>
    </dgm:pt>
    <dgm:pt modelId="{2D8656A7-4D04-4FB5-ADB3-806742AA4CF2}" type="parTrans" cxnId="{BBDE08AC-BF31-4028-A4CC-D967DC10BF51}">
      <dgm:prSet/>
      <dgm:spPr/>
      <dgm:t>
        <a:bodyPr/>
        <a:lstStyle/>
        <a:p>
          <a:endParaRPr lang="en-US"/>
        </a:p>
      </dgm:t>
    </dgm:pt>
    <dgm:pt modelId="{32C216C1-CFF7-4EC4-89F5-2D916B965A6A}" type="sibTrans" cxnId="{BBDE08AC-BF31-4028-A4CC-D967DC10BF51}">
      <dgm:prSet/>
      <dgm:spPr/>
      <dgm:t>
        <a:bodyPr/>
        <a:lstStyle/>
        <a:p>
          <a:endParaRPr lang="en-US"/>
        </a:p>
      </dgm:t>
    </dgm:pt>
    <dgm:pt modelId="{32BDC5C9-3BBE-4CA5-83C7-0EB8747CD5D1}">
      <dgm:prSet phldrT="[Text]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i="1" dirty="0" smtClean="0">
              <a:solidFill>
                <a:schemeClr val="tx1"/>
              </a:solidFill>
            </a:rPr>
            <a:t>Red Coded Plastigage</a:t>
          </a:r>
          <a:endParaRPr lang="en-US" b="1" i="1" dirty="0">
            <a:solidFill>
              <a:schemeClr val="tx1"/>
            </a:solidFill>
          </a:endParaRPr>
        </a:p>
      </dgm:t>
    </dgm:pt>
    <dgm:pt modelId="{891BA753-7BDF-4DDE-8C21-CD840579BDA5}" type="parTrans" cxnId="{C5FBEB6E-A748-4B53-B199-87862E400678}">
      <dgm:prSet/>
      <dgm:spPr/>
      <dgm:t>
        <a:bodyPr/>
        <a:lstStyle/>
        <a:p>
          <a:endParaRPr lang="en-US"/>
        </a:p>
      </dgm:t>
    </dgm:pt>
    <dgm:pt modelId="{F4A05680-3FD2-45CB-866E-B8CA9B6D22A2}" type="sibTrans" cxnId="{C5FBEB6E-A748-4B53-B199-87862E400678}">
      <dgm:prSet/>
      <dgm:spPr/>
      <dgm:t>
        <a:bodyPr/>
        <a:lstStyle/>
        <a:p>
          <a:endParaRPr lang="en-US"/>
        </a:p>
      </dgm:t>
    </dgm:pt>
    <dgm:pt modelId="{5157F796-FEFE-4585-BB50-BC7C51EA8AF0}">
      <dgm:prSet phldrT="[Text]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i="1" dirty="0" smtClean="0">
              <a:solidFill>
                <a:schemeClr val="tx1"/>
              </a:solidFill>
            </a:rPr>
            <a:t>0.002 – 0.006 inch</a:t>
          </a:r>
          <a:endParaRPr lang="en-US" b="1" i="1" dirty="0">
            <a:solidFill>
              <a:schemeClr val="tx1"/>
            </a:solidFill>
          </a:endParaRPr>
        </a:p>
      </dgm:t>
    </dgm:pt>
    <dgm:pt modelId="{750F58CD-2870-4094-A694-57C67EC00AFB}" type="parTrans" cxnId="{09F67C18-4B4A-47C0-91A0-5094F8817C83}">
      <dgm:prSet/>
      <dgm:spPr/>
      <dgm:t>
        <a:bodyPr/>
        <a:lstStyle/>
        <a:p>
          <a:endParaRPr lang="en-US"/>
        </a:p>
      </dgm:t>
    </dgm:pt>
    <dgm:pt modelId="{363C2421-9619-4CBF-B488-7FC61D096818}" type="sibTrans" cxnId="{09F67C18-4B4A-47C0-91A0-5094F8817C83}">
      <dgm:prSet/>
      <dgm:spPr/>
      <dgm:t>
        <a:bodyPr/>
        <a:lstStyle/>
        <a:p>
          <a:endParaRPr lang="en-US"/>
        </a:p>
      </dgm:t>
    </dgm:pt>
    <dgm:pt modelId="{A07C56DE-67DD-45F5-A114-5FDBDE237621}">
      <dgm:prSet phldrT="[Text]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i="1" dirty="0" smtClean="0">
              <a:solidFill>
                <a:schemeClr val="tx1"/>
              </a:solidFill>
            </a:rPr>
            <a:t>0.051 -0.152 mm</a:t>
          </a:r>
          <a:endParaRPr lang="en-US" b="1" i="1" dirty="0">
            <a:solidFill>
              <a:schemeClr val="tx1"/>
            </a:solidFill>
          </a:endParaRPr>
        </a:p>
      </dgm:t>
    </dgm:pt>
    <dgm:pt modelId="{0935B77B-E54A-49D9-9FB0-1A3C692917A4}" type="parTrans" cxnId="{31947BBD-445B-4CCC-A5BC-488B96930053}">
      <dgm:prSet/>
      <dgm:spPr/>
      <dgm:t>
        <a:bodyPr/>
        <a:lstStyle/>
        <a:p>
          <a:endParaRPr lang="en-US"/>
        </a:p>
      </dgm:t>
    </dgm:pt>
    <dgm:pt modelId="{09FC3696-743E-4925-B938-34B112A7B091}" type="sibTrans" cxnId="{31947BBD-445B-4CCC-A5BC-488B96930053}">
      <dgm:prSet/>
      <dgm:spPr/>
      <dgm:t>
        <a:bodyPr/>
        <a:lstStyle/>
        <a:p>
          <a:endParaRPr lang="en-US"/>
        </a:p>
      </dgm:t>
    </dgm:pt>
    <dgm:pt modelId="{B65DAD15-1A71-4D18-99B1-C84BA86E8602}">
      <dgm:prSet phldrT="[Text]"/>
      <dgm:spPr>
        <a:solidFill>
          <a:srgbClr val="0000FF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i="1" dirty="0" smtClean="0">
              <a:solidFill>
                <a:schemeClr val="tx1"/>
              </a:solidFill>
            </a:rPr>
            <a:t>Blue Coded Plastigage</a:t>
          </a:r>
          <a:endParaRPr lang="en-US" b="1" i="1" dirty="0">
            <a:solidFill>
              <a:schemeClr val="tx1"/>
            </a:solidFill>
          </a:endParaRPr>
        </a:p>
      </dgm:t>
    </dgm:pt>
    <dgm:pt modelId="{21229D43-C53C-4BAF-BF60-1718D301997C}" type="parTrans" cxnId="{3EA41E46-6B73-47F2-891B-0A9CABE053C0}">
      <dgm:prSet/>
      <dgm:spPr/>
      <dgm:t>
        <a:bodyPr/>
        <a:lstStyle/>
        <a:p>
          <a:endParaRPr lang="en-US"/>
        </a:p>
      </dgm:t>
    </dgm:pt>
    <dgm:pt modelId="{1D17AC21-B540-43F4-BC53-A1F479DC37E5}" type="sibTrans" cxnId="{3EA41E46-6B73-47F2-891B-0A9CABE053C0}">
      <dgm:prSet/>
      <dgm:spPr/>
      <dgm:t>
        <a:bodyPr/>
        <a:lstStyle/>
        <a:p>
          <a:endParaRPr lang="en-US"/>
        </a:p>
      </dgm:t>
    </dgm:pt>
    <dgm:pt modelId="{3C2BBCC9-C60B-4D90-912A-2794B2E4610E}">
      <dgm:prSet phldrT="[Text]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i="1" dirty="0" smtClean="0">
              <a:solidFill>
                <a:schemeClr val="tx1"/>
              </a:solidFill>
            </a:rPr>
            <a:t>0.009 – 0.020 inch</a:t>
          </a:r>
          <a:endParaRPr lang="en-US" b="1" i="1" dirty="0">
            <a:solidFill>
              <a:schemeClr val="tx1"/>
            </a:solidFill>
          </a:endParaRPr>
        </a:p>
      </dgm:t>
    </dgm:pt>
    <dgm:pt modelId="{9C500576-C8BE-4DB4-A06D-47DB6200CA72}" type="parTrans" cxnId="{4AC6E713-8DFB-4746-9690-8DB36913AC6B}">
      <dgm:prSet/>
      <dgm:spPr/>
      <dgm:t>
        <a:bodyPr/>
        <a:lstStyle/>
        <a:p>
          <a:endParaRPr lang="en-US"/>
        </a:p>
      </dgm:t>
    </dgm:pt>
    <dgm:pt modelId="{4A6C0457-B3AC-489B-88CB-6C72CF54F9C3}" type="sibTrans" cxnId="{4AC6E713-8DFB-4746-9690-8DB36913AC6B}">
      <dgm:prSet/>
      <dgm:spPr/>
      <dgm:t>
        <a:bodyPr/>
        <a:lstStyle/>
        <a:p>
          <a:endParaRPr lang="en-US"/>
        </a:p>
      </dgm:t>
    </dgm:pt>
    <dgm:pt modelId="{17D2BD0F-F922-458B-A028-E5657E8D997F}">
      <dgm:prSet phldrT="[Text]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i="1" dirty="0" smtClean="0">
              <a:solidFill>
                <a:schemeClr val="tx1"/>
              </a:solidFill>
            </a:rPr>
            <a:t>0.230 – 0.510 mm</a:t>
          </a:r>
          <a:endParaRPr lang="en-US" b="1" i="1" dirty="0">
            <a:solidFill>
              <a:schemeClr val="tx1"/>
            </a:solidFill>
          </a:endParaRPr>
        </a:p>
      </dgm:t>
    </dgm:pt>
    <dgm:pt modelId="{76975250-C2A3-43C7-979C-F6D5B3E6A075}" type="parTrans" cxnId="{FCA186F3-D5F3-4698-B88E-68F69D0949FB}">
      <dgm:prSet/>
      <dgm:spPr/>
      <dgm:t>
        <a:bodyPr/>
        <a:lstStyle/>
        <a:p>
          <a:endParaRPr lang="en-US"/>
        </a:p>
      </dgm:t>
    </dgm:pt>
    <dgm:pt modelId="{CFF091BE-5422-4809-9CE0-978B62D45A46}" type="sibTrans" cxnId="{FCA186F3-D5F3-4698-B88E-68F69D0949FB}">
      <dgm:prSet/>
      <dgm:spPr/>
      <dgm:t>
        <a:bodyPr/>
        <a:lstStyle/>
        <a:p>
          <a:endParaRPr lang="en-US"/>
        </a:p>
      </dgm:t>
    </dgm:pt>
    <dgm:pt modelId="{E3BC606E-683B-4A25-A203-E3111AD22587}">
      <dgm:prSet phldrT="[Text]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i="1" dirty="0" smtClean="0">
              <a:solidFill>
                <a:schemeClr val="tx1"/>
              </a:solidFill>
            </a:rPr>
            <a:t>Yellow Coded Plastigage</a:t>
          </a:r>
          <a:endParaRPr lang="en-US" b="1" i="1" dirty="0">
            <a:solidFill>
              <a:schemeClr val="tx1"/>
            </a:solidFill>
          </a:endParaRPr>
        </a:p>
      </dgm:t>
    </dgm:pt>
    <dgm:pt modelId="{B1C5DAC1-116A-4797-B2FF-5B0E2740059F}" type="parTrans" cxnId="{1382145A-CBCB-45C6-9FC1-3ABB31A56FDA}">
      <dgm:prSet/>
      <dgm:spPr/>
      <dgm:t>
        <a:bodyPr/>
        <a:lstStyle/>
        <a:p>
          <a:endParaRPr lang="en-US"/>
        </a:p>
      </dgm:t>
    </dgm:pt>
    <dgm:pt modelId="{3D16E336-7E75-4DF1-ACAB-DAEA1C85EC33}" type="sibTrans" cxnId="{1382145A-CBCB-45C6-9FC1-3ABB31A56FDA}">
      <dgm:prSet/>
      <dgm:spPr/>
      <dgm:t>
        <a:bodyPr/>
        <a:lstStyle/>
        <a:p>
          <a:endParaRPr lang="en-US"/>
        </a:p>
      </dgm:t>
    </dgm:pt>
    <dgm:pt modelId="{DBAC0FF9-5866-4160-9E33-6F16A09E2164}">
      <dgm:prSet phldrT="[Text]"/>
      <dgm:spPr>
        <a:solidFill>
          <a:srgbClr val="0000FF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i="1" dirty="0" smtClean="0">
              <a:solidFill>
                <a:schemeClr val="tx1"/>
              </a:solidFill>
            </a:rPr>
            <a:t>0.102 -0.229 mm</a:t>
          </a:r>
          <a:endParaRPr lang="en-US" b="1" i="1" dirty="0">
            <a:solidFill>
              <a:schemeClr val="tx1"/>
            </a:solidFill>
          </a:endParaRPr>
        </a:p>
      </dgm:t>
    </dgm:pt>
    <dgm:pt modelId="{C2A5FBED-9394-4631-B256-69C810CC9004}" type="parTrans" cxnId="{534AB9E3-990D-404E-9743-70F92F8C28F1}">
      <dgm:prSet/>
      <dgm:spPr/>
      <dgm:t>
        <a:bodyPr/>
        <a:lstStyle/>
        <a:p>
          <a:endParaRPr lang="en-US"/>
        </a:p>
      </dgm:t>
    </dgm:pt>
    <dgm:pt modelId="{550FEC57-93C5-4482-8A9F-90DADAA3DFD4}" type="sibTrans" cxnId="{534AB9E3-990D-404E-9743-70F92F8C28F1}">
      <dgm:prSet/>
      <dgm:spPr/>
      <dgm:t>
        <a:bodyPr/>
        <a:lstStyle/>
        <a:p>
          <a:endParaRPr lang="en-US"/>
        </a:p>
      </dgm:t>
    </dgm:pt>
    <dgm:pt modelId="{32A2F36E-FAA6-4E7D-9451-2C6FA962569F}">
      <dgm:prSet phldrT="[Text]"/>
      <dgm:spPr>
        <a:solidFill>
          <a:srgbClr val="0000FF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i="1" dirty="0" smtClean="0">
              <a:solidFill>
                <a:schemeClr val="tx1"/>
              </a:solidFill>
            </a:rPr>
            <a:t>0.004 – 0.009 inch</a:t>
          </a:r>
          <a:endParaRPr lang="en-US" b="1" i="1" dirty="0">
            <a:solidFill>
              <a:schemeClr val="tx1"/>
            </a:solidFill>
          </a:endParaRPr>
        </a:p>
      </dgm:t>
    </dgm:pt>
    <dgm:pt modelId="{E91891C4-C466-413A-A261-EFBC5739832D}" type="parTrans" cxnId="{6FC2ABA9-E8D0-45EB-933A-6913766E150A}">
      <dgm:prSet/>
      <dgm:spPr/>
      <dgm:t>
        <a:bodyPr/>
        <a:lstStyle/>
        <a:p>
          <a:endParaRPr lang="en-US"/>
        </a:p>
      </dgm:t>
    </dgm:pt>
    <dgm:pt modelId="{D1A9E045-96CC-4953-BB05-5E06495EA9C7}" type="sibTrans" cxnId="{6FC2ABA9-E8D0-45EB-933A-6913766E150A}">
      <dgm:prSet/>
      <dgm:spPr/>
      <dgm:t>
        <a:bodyPr/>
        <a:lstStyle/>
        <a:p>
          <a:endParaRPr lang="en-US"/>
        </a:p>
      </dgm:t>
    </dgm:pt>
    <dgm:pt modelId="{DE7B8C15-24D9-4579-9D9E-3DF6A702A6BF}" type="pres">
      <dgm:prSet presAssocID="{8137A386-1A99-4C09-8A94-2ACCF706351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FF11E2-F72D-4BE6-A791-85B9230CBFF5}" type="pres">
      <dgm:prSet presAssocID="{CC932421-877D-48D0-8E62-09AD468B34CA}" presName="comp" presStyleCnt="0"/>
      <dgm:spPr/>
    </dgm:pt>
    <dgm:pt modelId="{9C6BB358-D8BC-40F4-9D00-B02CE6BDF3B8}" type="pres">
      <dgm:prSet presAssocID="{CC932421-877D-48D0-8E62-09AD468B34CA}" presName="box" presStyleLbl="node1" presStyleIdx="0" presStyleCnt="4"/>
      <dgm:spPr/>
      <dgm:t>
        <a:bodyPr/>
        <a:lstStyle/>
        <a:p>
          <a:endParaRPr lang="en-US"/>
        </a:p>
      </dgm:t>
    </dgm:pt>
    <dgm:pt modelId="{7313E00D-4C3C-4471-9273-2C59D9E11B24}" type="pres">
      <dgm:prSet presAssocID="{CC932421-877D-48D0-8E62-09AD468B34CA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/>
          </a:solidFill>
        </a:ln>
      </dgm:spPr>
    </dgm:pt>
    <dgm:pt modelId="{AFA7E899-91B0-4155-90B9-F50B861E705D}" type="pres">
      <dgm:prSet presAssocID="{CC932421-877D-48D0-8E62-09AD468B34CA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79408C-02D7-4521-858D-FECF10DC056B}" type="pres">
      <dgm:prSet presAssocID="{AA0C0BF2-146C-4FC9-BBE5-F47ECE03436A}" presName="spacer" presStyleCnt="0"/>
      <dgm:spPr/>
    </dgm:pt>
    <dgm:pt modelId="{4B0587AD-3B04-4B6D-ACE0-9BE9F7DD6BFE}" type="pres">
      <dgm:prSet presAssocID="{32BDC5C9-3BBE-4CA5-83C7-0EB8747CD5D1}" presName="comp" presStyleCnt="0"/>
      <dgm:spPr/>
    </dgm:pt>
    <dgm:pt modelId="{A3F51DCB-75B2-4A20-8D88-37B770FA269F}" type="pres">
      <dgm:prSet presAssocID="{32BDC5C9-3BBE-4CA5-83C7-0EB8747CD5D1}" presName="box" presStyleLbl="node1" presStyleIdx="1" presStyleCnt="4" custLinFactNeighborY="-1933"/>
      <dgm:spPr/>
      <dgm:t>
        <a:bodyPr/>
        <a:lstStyle/>
        <a:p>
          <a:endParaRPr lang="en-US"/>
        </a:p>
      </dgm:t>
    </dgm:pt>
    <dgm:pt modelId="{B89CB158-FA6A-4EBC-9542-D89714C3523C}" type="pres">
      <dgm:prSet presAssocID="{32BDC5C9-3BBE-4CA5-83C7-0EB8747CD5D1}" presName="img" presStyleLbl="fgImgPlace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/>
          </a:solidFill>
        </a:ln>
      </dgm:spPr>
    </dgm:pt>
    <dgm:pt modelId="{6DF7D29E-4733-47B0-8887-604D0562511F}" type="pres">
      <dgm:prSet presAssocID="{32BDC5C9-3BBE-4CA5-83C7-0EB8747CD5D1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4841E7-81D2-44FB-9472-8E12116B121A}" type="pres">
      <dgm:prSet presAssocID="{F4A05680-3FD2-45CB-866E-B8CA9B6D22A2}" presName="spacer" presStyleCnt="0"/>
      <dgm:spPr/>
    </dgm:pt>
    <dgm:pt modelId="{CCFB1FC6-62AB-4A46-BAAA-A21E815AEC7C}" type="pres">
      <dgm:prSet presAssocID="{B65DAD15-1A71-4D18-99B1-C84BA86E8602}" presName="comp" presStyleCnt="0"/>
      <dgm:spPr/>
    </dgm:pt>
    <dgm:pt modelId="{C7F1D932-89C3-4FF1-BB3B-8E1B8231AFAA}" type="pres">
      <dgm:prSet presAssocID="{B65DAD15-1A71-4D18-99B1-C84BA86E8602}" presName="box" presStyleLbl="node1" presStyleIdx="2" presStyleCnt="4" custLinFactNeighborY="-1933"/>
      <dgm:spPr/>
      <dgm:t>
        <a:bodyPr/>
        <a:lstStyle/>
        <a:p>
          <a:endParaRPr lang="en-US"/>
        </a:p>
      </dgm:t>
    </dgm:pt>
    <dgm:pt modelId="{CE9DB48D-53AA-451C-920D-3B3B9F06F1A1}" type="pres">
      <dgm:prSet presAssocID="{B65DAD15-1A71-4D18-99B1-C84BA86E8602}" presName="img" presStyleLbl="fgImgPlace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/>
          </a:solidFill>
        </a:ln>
      </dgm:spPr>
    </dgm:pt>
    <dgm:pt modelId="{C3E77E4F-2738-4DA9-A91A-147A5A34D79F}" type="pres">
      <dgm:prSet presAssocID="{B65DAD15-1A71-4D18-99B1-C84BA86E8602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96DDD8-83D9-438A-99A7-4CB2B510F7A4}" type="pres">
      <dgm:prSet presAssocID="{1D17AC21-B540-43F4-BC53-A1F479DC37E5}" presName="spacer" presStyleCnt="0"/>
      <dgm:spPr/>
    </dgm:pt>
    <dgm:pt modelId="{AB20C443-584E-4CE9-B46E-123B8E8C5D6E}" type="pres">
      <dgm:prSet presAssocID="{E3BC606E-683B-4A25-A203-E3111AD22587}" presName="comp" presStyleCnt="0"/>
      <dgm:spPr/>
    </dgm:pt>
    <dgm:pt modelId="{25763E50-025D-45A8-A527-A9AA956232E8}" type="pres">
      <dgm:prSet presAssocID="{E3BC606E-683B-4A25-A203-E3111AD22587}" presName="box" presStyleLbl="node1" presStyleIdx="3" presStyleCnt="4" custLinFactNeighborY="-1933"/>
      <dgm:spPr/>
      <dgm:t>
        <a:bodyPr/>
        <a:lstStyle/>
        <a:p>
          <a:endParaRPr lang="en-US"/>
        </a:p>
      </dgm:t>
    </dgm:pt>
    <dgm:pt modelId="{0C50151A-39A6-47BC-9161-30DA7BE2F811}" type="pres">
      <dgm:prSet presAssocID="{E3BC606E-683B-4A25-A203-E3111AD22587}" presName="img" presStyleLbl="fgImgPlace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/>
          </a:solidFill>
        </a:ln>
      </dgm:spPr>
    </dgm:pt>
    <dgm:pt modelId="{2501BA66-4267-49F5-A6D9-39AD19A20160}" type="pres">
      <dgm:prSet presAssocID="{E3BC606E-683B-4A25-A203-E3111AD22587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A41E46-6B73-47F2-891B-0A9CABE053C0}" srcId="{8137A386-1A99-4C09-8A94-2ACCF7063515}" destId="{B65DAD15-1A71-4D18-99B1-C84BA86E8602}" srcOrd="2" destOrd="0" parTransId="{21229D43-C53C-4BAF-BF60-1718D301997C}" sibTransId="{1D17AC21-B540-43F4-BC53-A1F479DC37E5}"/>
    <dgm:cxn modelId="{219E47F6-82FC-4AFE-9A85-A45065626221}" type="presOf" srcId="{DBAC0FF9-5866-4160-9E33-6F16A09E2164}" destId="{C3E77E4F-2738-4DA9-A91A-147A5A34D79F}" srcOrd="1" destOrd="2" presId="urn:microsoft.com/office/officeart/2005/8/layout/vList4"/>
    <dgm:cxn modelId="{0747B0AB-47BC-4EBC-84AD-A6F38B296BBF}" type="presOf" srcId="{8137A386-1A99-4C09-8A94-2ACCF7063515}" destId="{DE7B8C15-24D9-4579-9D9E-3DF6A702A6BF}" srcOrd="0" destOrd="0" presId="urn:microsoft.com/office/officeart/2005/8/layout/vList4"/>
    <dgm:cxn modelId="{C5FBEB6E-A748-4B53-B199-87862E400678}" srcId="{8137A386-1A99-4C09-8A94-2ACCF7063515}" destId="{32BDC5C9-3BBE-4CA5-83C7-0EB8747CD5D1}" srcOrd="1" destOrd="0" parTransId="{891BA753-7BDF-4DDE-8C21-CD840579BDA5}" sibTransId="{F4A05680-3FD2-45CB-866E-B8CA9B6D22A2}"/>
    <dgm:cxn modelId="{4598A98C-167B-426C-94FB-53656BD327DA}" type="presOf" srcId="{32BDC5C9-3BBE-4CA5-83C7-0EB8747CD5D1}" destId="{A3F51DCB-75B2-4A20-8D88-37B770FA269F}" srcOrd="0" destOrd="0" presId="urn:microsoft.com/office/officeart/2005/8/layout/vList4"/>
    <dgm:cxn modelId="{5603DFF8-6618-46BB-941D-3D31D8705FFD}" type="presOf" srcId="{3C2BBCC9-C60B-4D90-912A-2794B2E4610E}" destId="{2501BA66-4267-49F5-A6D9-39AD19A20160}" srcOrd="1" destOrd="1" presId="urn:microsoft.com/office/officeart/2005/8/layout/vList4"/>
    <dgm:cxn modelId="{C845629C-B0C3-4F7D-8CC7-214AF86A4A09}" srcId="{8137A386-1A99-4C09-8A94-2ACCF7063515}" destId="{CC932421-877D-48D0-8E62-09AD468B34CA}" srcOrd="0" destOrd="0" parTransId="{20B5C933-66D5-4BD2-AB8C-E88CE1FB68F7}" sibTransId="{AA0C0BF2-146C-4FC9-BBE5-F47ECE03436A}"/>
    <dgm:cxn modelId="{B10D44B9-7B04-45F0-8DBA-B9B190B8867D}" type="presOf" srcId="{32BDC5C9-3BBE-4CA5-83C7-0EB8747CD5D1}" destId="{6DF7D29E-4733-47B0-8887-604D0562511F}" srcOrd="1" destOrd="0" presId="urn:microsoft.com/office/officeart/2005/8/layout/vList4"/>
    <dgm:cxn modelId="{31947BBD-445B-4CCC-A5BC-488B96930053}" srcId="{32BDC5C9-3BBE-4CA5-83C7-0EB8747CD5D1}" destId="{A07C56DE-67DD-45F5-A114-5FDBDE237621}" srcOrd="1" destOrd="0" parTransId="{0935B77B-E54A-49D9-9FB0-1A3C692917A4}" sibTransId="{09FC3696-743E-4925-B938-34B112A7B091}"/>
    <dgm:cxn modelId="{03213274-8E1A-4B34-BE22-D061C2B6BC93}" type="presOf" srcId="{A07C56DE-67DD-45F5-A114-5FDBDE237621}" destId="{6DF7D29E-4733-47B0-8887-604D0562511F}" srcOrd="1" destOrd="2" presId="urn:microsoft.com/office/officeart/2005/8/layout/vList4"/>
    <dgm:cxn modelId="{88E449C1-F80A-4C4F-A535-FDF02E48EBE5}" type="presOf" srcId="{DBAC0FF9-5866-4160-9E33-6F16A09E2164}" destId="{C7F1D932-89C3-4FF1-BB3B-8E1B8231AFAA}" srcOrd="0" destOrd="2" presId="urn:microsoft.com/office/officeart/2005/8/layout/vList4"/>
    <dgm:cxn modelId="{081D6DBC-FB99-4938-B939-E2384EBA7D91}" type="presOf" srcId="{32A2F36E-FAA6-4E7D-9451-2C6FA962569F}" destId="{C7F1D932-89C3-4FF1-BB3B-8E1B8231AFAA}" srcOrd="0" destOrd="1" presId="urn:microsoft.com/office/officeart/2005/8/layout/vList4"/>
    <dgm:cxn modelId="{534AB9E3-990D-404E-9743-70F92F8C28F1}" srcId="{B65DAD15-1A71-4D18-99B1-C84BA86E8602}" destId="{DBAC0FF9-5866-4160-9E33-6F16A09E2164}" srcOrd="1" destOrd="0" parTransId="{C2A5FBED-9394-4631-B256-69C810CC9004}" sibTransId="{550FEC57-93C5-4482-8A9F-90DADAA3DFD4}"/>
    <dgm:cxn modelId="{591600D3-7C62-47DB-9F54-4EC800CD412A}" type="presOf" srcId="{D27769FE-ADED-4B82-AAAD-5F1D918C49AF}" destId="{AFA7E899-91B0-4155-90B9-F50B861E705D}" srcOrd="1" destOrd="1" presId="urn:microsoft.com/office/officeart/2005/8/layout/vList4"/>
    <dgm:cxn modelId="{1A2B0D0B-8499-4EAA-988F-402C00FE1589}" srcId="{CC932421-877D-48D0-8E62-09AD468B34CA}" destId="{D27769FE-ADED-4B82-AAAD-5F1D918C49AF}" srcOrd="0" destOrd="0" parTransId="{7084CF79-FBAA-4C9F-A0CC-540702C889C1}" sibTransId="{FDB494CA-C426-4C7F-91D2-1FE9CE462338}"/>
    <dgm:cxn modelId="{0E42B42E-EA25-49D1-A38E-2791ACF6EFEC}" type="presOf" srcId="{5157F796-FEFE-4585-BB50-BC7C51EA8AF0}" destId="{6DF7D29E-4733-47B0-8887-604D0562511F}" srcOrd="1" destOrd="1" presId="urn:microsoft.com/office/officeart/2005/8/layout/vList4"/>
    <dgm:cxn modelId="{FCA186F3-D5F3-4698-B88E-68F69D0949FB}" srcId="{E3BC606E-683B-4A25-A203-E3111AD22587}" destId="{17D2BD0F-F922-458B-A028-E5657E8D997F}" srcOrd="1" destOrd="0" parTransId="{76975250-C2A3-43C7-979C-F6D5B3E6A075}" sibTransId="{CFF091BE-5422-4809-9CE0-978B62D45A46}"/>
    <dgm:cxn modelId="{09F67C18-4B4A-47C0-91A0-5094F8817C83}" srcId="{32BDC5C9-3BBE-4CA5-83C7-0EB8747CD5D1}" destId="{5157F796-FEFE-4585-BB50-BC7C51EA8AF0}" srcOrd="0" destOrd="0" parTransId="{750F58CD-2870-4094-A694-57C67EC00AFB}" sibTransId="{363C2421-9619-4CBF-B488-7FC61D096818}"/>
    <dgm:cxn modelId="{6ABCB056-ACA5-4897-8231-CE7BEB761A98}" type="presOf" srcId="{17D2BD0F-F922-458B-A028-E5657E8D997F}" destId="{2501BA66-4267-49F5-A6D9-39AD19A20160}" srcOrd="1" destOrd="2" presId="urn:microsoft.com/office/officeart/2005/8/layout/vList4"/>
    <dgm:cxn modelId="{BD45B513-A31F-41E7-BC47-0E8B19299D3F}" type="presOf" srcId="{32A2F36E-FAA6-4E7D-9451-2C6FA962569F}" destId="{C3E77E4F-2738-4DA9-A91A-147A5A34D79F}" srcOrd="1" destOrd="1" presId="urn:microsoft.com/office/officeart/2005/8/layout/vList4"/>
    <dgm:cxn modelId="{298989EF-FFED-4E6A-B81A-BCAFF1AD9C6F}" type="presOf" srcId="{CC932421-877D-48D0-8E62-09AD468B34CA}" destId="{AFA7E899-91B0-4155-90B9-F50B861E705D}" srcOrd="1" destOrd="0" presId="urn:microsoft.com/office/officeart/2005/8/layout/vList4"/>
    <dgm:cxn modelId="{BBDE08AC-BF31-4028-A4CC-D967DC10BF51}" srcId="{CC932421-877D-48D0-8E62-09AD468B34CA}" destId="{3E33E875-1553-4F06-817B-068DFEEA35AE}" srcOrd="1" destOrd="0" parTransId="{2D8656A7-4D04-4FB5-ADB3-806742AA4CF2}" sibTransId="{32C216C1-CFF7-4EC4-89F5-2D916B965A6A}"/>
    <dgm:cxn modelId="{F530CBB8-D594-484F-BD47-B4590333EE40}" type="presOf" srcId="{E3BC606E-683B-4A25-A203-E3111AD22587}" destId="{2501BA66-4267-49F5-A6D9-39AD19A20160}" srcOrd="1" destOrd="0" presId="urn:microsoft.com/office/officeart/2005/8/layout/vList4"/>
    <dgm:cxn modelId="{D1D499D5-71AB-4F39-8C34-ABAF575C2A26}" type="presOf" srcId="{B65DAD15-1A71-4D18-99B1-C84BA86E8602}" destId="{C7F1D932-89C3-4FF1-BB3B-8E1B8231AFAA}" srcOrd="0" destOrd="0" presId="urn:microsoft.com/office/officeart/2005/8/layout/vList4"/>
    <dgm:cxn modelId="{5E30800C-51FD-4B99-AF1B-9CF342774121}" type="presOf" srcId="{3E33E875-1553-4F06-817B-068DFEEA35AE}" destId="{AFA7E899-91B0-4155-90B9-F50B861E705D}" srcOrd="1" destOrd="2" presId="urn:microsoft.com/office/officeart/2005/8/layout/vList4"/>
    <dgm:cxn modelId="{74406A7E-AD51-406F-A9C1-7A0320A7BC1C}" type="presOf" srcId="{E3BC606E-683B-4A25-A203-E3111AD22587}" destId="{25763E50-025D-45A8-A527-A9AA956232E8}" srcOrd="0" destOrd="0" presId="urn:microsoft.com/office/officeart/2005/8/layout/vList4"/>
    <dgm:cxn modelId="{777BED74-0BE8-495D-BDAF-42FA1E3D733D}" type="presOf" srcId="{17D2BD0F-F922-458B-A028-E5657E8D997F}" destId="{25763E50-025D-45A8-A527-A9AA956232E8}" srcOrd="0" destOrd="2" presId="urn:microsoft.com/office/officeart/2005/8/layout/vList4"/>
    <dgm:cxn modelId="{4CC26720-B682-4C6E-886F-9EC29B8583F1}" type="presOf" srcId="{5157F796-FEFE-4585-BB50-BC7C51EA8AF0}" destId="{A3F51DCB-75B2-4A20-8D88-37B770FA269F}" srcOrd="0" destOrd="1" presId="urn:microsoft.com/office/officeart/2005/8/layout/vList4"/>
    <dgm:cxn modelId="{4912244B-F763-4EBE-936A-19CA736D9429}" type="presOf" srcId="{CC932421-877D-48D0-8E62-09AD468B34CA}" destId="{9C6BB358-D8BC-40F4-9D00-B02CE6BDF3B8}" srcOrd="0" destOrd="0" presId="urn:microsoft.com/office/officeart/2005/8/layout/vList4"/>
    <dgm:cxn modelId="{45A690D9-FFBC-4062-9B0C-9A45DF922F14}" type="presOf" srcId="{B65DAD15-1A71-4D18-99B1-C84BA86E8602}" destId="{C3E77E4F-2738-4DA9-A91A-147A5A34D79F}" srcOrd="1" destOrd="0" presId="urn:microsoft.com/office/officeart/2005/8/layout/vList4"/>
    <dgm:cxn modelId="{C8C20EFA-92A7-4E98-BCD8-B1EE8B8FFF0D}" type="presOf" srcId="{A07C56DE-67DD-45F5-A114-5FDBDE237621}" destId="{A3F51DCB-75B2-4A20-8D88-37B770FA269F}" srcOrd="0" destOrd="2" presId="urn:microsoft.com/office/officeart/2005/8/layout/vList4"/>
    <dgm:cxn modelId="{4AC6E713-8DFB-4746-9690-8DB36913AC6B}" srcId="{E3BC606E-683B-4A25-A203-E3111AD22587}" destId="{3C2BBCC9-C60B-4D90-912A-2794B2E4610E}" srcOrd="0" destOrd="0" parTransId="{9C500576-C8BE-4DB4-A06D-47DB6200CA72}" sibTransId="{4A6C0457-B3AC-489B-88CB-6C72CF54F9C3}"/>
    <dgm:cxn modelId="{DF2DA29B-1D1A-4C13-AA45-91754C62310C}" type="presOf" srcId="{D27769FE-ADED-4B82-AAAD-5F1D918C49AF}" destId="{9C6BB358-D8BC-40F4-9D00-B02CE6BDF3B8}" srcOrd="0" destOrd="1" presId="urn:microsoft.com/office/officeart/2005/8/layout/vList4"/>
    <dgm:cxn modelId="{6FC2ABA9-E8D0-45EB-933A-6913766E150A}" srcId="{B65DAD15-1A71-4D18-99B1-C84BA86E8602}" destId="{32A2F36E-FAA6-4E7D-9451-2C6FA962569F}" srcOrd="0" destOrd="0" parTransId="{E91891C4-C466-413A-A261-EFBC5739832D}" sibTransId="{D1A9E045-96CC-4953-BB05-5E06495EA9C7}"/>
    <dgm:cxn modelId="{1382145A-CBCB-45C6-9FC1-3ABB31A56FDA}" srcId="{8137A386-1A99-4C09-8A94-2ACCF7063515}" destId="{E3BC606E-683B-4A25-A203-E3111AD22587}" srcOrd="3" destOrd="0" parTransId="{B1C5DAC1-116A-4797-B2FF-5B0E2740059F}" sibTransId="{3D16E336-7E75-4DF1-ACAB-DAEA1C85EC33}"/>
    <dgm:cxn modelId="{6BB7AF92-D1C6-45D3-995F-0B28A8049DE7}" type="presOf" srcId="{3E33E875-1553-4F06-817B-068DFEEA35AE}" destId="{9C6BB358-D8BC-40F4-9D00-B02CE6BDF3B8}" srcOrd="0" destOrd="2" presId="urn:microsoft.com/office/officeart/2005/8/layout/vList4"/>
    <dgm:cxn modelId="{DD0A0F75-8E4C-4FEF-9CC9-49229FBC1EFD}" type="presOf" srcId="{3C2BBCC9-C60B-4D90-912A-2794B2E4610E}" destId="{25763E50-025D-45A8-A527-A9AA956232E8}" srcOrd="0" destOrd="1" presId="urn:microsoft.com/office/officeart/2005/8/layout/vList4"/>
    <dgm:cxn modelId="{118D062F-FBEF-4F45-8360-EBB15F4F2800}" type="presParOf" srcId="{DE7B8C15-24D9-4579-9D9E-3DF6A702A6BF}" destId="{05FF11E2-F72D-4BE6-A791-85B9230CBFF5}" srcOrd="0" destOrd="0" presId="urn:microsoft.com/office/officeart/2005/8/layout/vList4"/>
    <dgm:cxn modelId="{EC604407-1E96-473E-BF07-D8CE7E555DA0}" type="presParOf" srcId="{05FF11E2-F72D-4BE6-A791-85B9230CBFF5}" destId="{9C6BB358-D8BC-40F4-9D00-B02CE6BDF3B8}" srcOrd="0" destOrd="0" presId="urn:microsoft.com/office/officeart/2005/8/layout/vList4"/>
    <dgm:cxn modelId="{38BBC38E-A9D8-4673-816D-CA1961697002}" type="presParOf" srcId="{05FF11E2-F72D-4BE6-A791-85B9230CBFF5}" destId="{7313E00D-4C3C-4471-9273-2C59D9E11B24}" srcOrd="1" destOrd="0" presId="urn:microsoft.com/office/officeart/2005/8/layout/vList4"/>
    <dgm:cxn modelId="{C47AA83E-967C-4B8C-805B-095FEF849C3E}" type="presParOf" srcId="{05FF11E2-F72D-4BE6-A791-85B9230CBFF5}" destId="{AFA7E899-91B0-4155-90B9-F50B861E705D}" srcOrd="2" destOrd="0" presId="urn:microsoft.com/office/officeart/2005/8/layout/vList4"/>
    <dgm:cxn modelId="{FE1EA555-68DA-4A46-AA99-AD739E6431D2}" type="presParOf" srcId="{DE7B8C15-24D9-4579-9D9E-3DF6A702A6BF}" destId="{ED79408C-02D7-4521-858D-FECF10DC056B}" srcOrd="1" destOrd="0" presId="urn:microsoft.com/office/officeart/2005/8/layout/vList4"/>
    <dgm:cxn modelId="{CE613B6C-B1BE-430E-A97D-BE3DAB885AA6}" type="presParOf" srcId="{DE7B8C15-24D9-4579-9D9E-3DF6A702A6BF}" destId="{4B0587AD-3B04-4B6D-ACE0-9BE9F7DD6BFE}" srcOrd="2" destOrd="0" presId="urn:microsoft.com/office/officeart/2005/8/layout/vList4"/>
    <dgm:cxn modelId="{CC842D36-5315-47B3-97F8-FBB0D6A06A2F}" type="presParOf" srcId="{4B0587AD-3B04-4B6D-ACE0-9BE9F7DD6BFE}" destId="{A3F51DCB-75B2-4A20-8D88-37B770FA269F}" srcOrd="0" destOrd="0" presId="urn:microsoft.com/office/officeart/2005/8/layout/vList4"/>
    <dgm:cxn modelId="{50C11596-915D-4F06-A4D0-E1801ACF2612}" type="presParOf" srcId="{4B0587AD-3B04-4B6D-ACE0-9BE9F7DD6BFE}" destId="{B89CB158-FA6A-4EBC-9542-D89714C3523C}" srcOrd="1" destOrd="0" presId="urn:microsoft.com/office/officeart/2005/8/layout/vList4"/>
    <dgm:cxn modelId="{72E69314-B8C5-4EF6-A869-AD01545AB52C}" type="presParOf" srcId="{4B0587AD-3B04-4B6D-ACE0-9BE9F7DD6BFE}" destId="{6DF7D29E-4733-47B0-8887-604D0562511F}" srcOrd="2" destOrd="0" presId="urn:microsoft.com/office/officeart/2005/8/layout/vList4"/>
    <dgm:cxn modelId="{5D45AEB0-E831-4936-8A3E-A4D347ABA6D8}" type="presParOf" srcId="{DE7B8C15-24D9-4579-9D9E-3DF6A702A6BF}" destId="{F14841E7-81D2-44FB-9472-8E12116B121A}" srcOrd="3" destOrd="0" presId="urn:microsoft.com/office/officeart/2005/8/layout/vList4"/>
    <dgm:cxn modelId="{D9241E29-1267-4CF4-BCE0-ECBAAA559455}" type="presParOf" srcId="{DE7B8C15-24D9-4579-9D9E-3DF6A702A6BF}" destId="{CCFB1FC6-62AB-4A46-BAAA-A21E815AEC7C}" srcOrd="4" destOrd="0" presId="urn:microsoft.com/office/officeart/2005/8/layout/vList4"/>
    <dgm:cxn modelId="{035D2626-7A6B-402B-8F1F-BB07CC612B2A}" type="presParOf" srcId="{CCFB1FC6-62AB-4A46-BAAA-A21E815AEC7C}" destId="{C7F1D932-89C3-4FF1-BB3B-8E1B8231AFAA}" srcOrd="0" destOrd="0" presId="urn:microsoft.com/office/officeart/2005/8/layout/vList4"/>
    <dgm:cxn modelId="{9F2D9A80-5199-4A4F-AFA3-645D466D1D8A}" type="presParOf" srcId="{CCFB1FC6-62AB-4A46-BAAA-A21E815AEC7C}" destId="{CE9DB48D-53AA-451C-920D-3B3B9F06F1A1}" srcOrd="1" destOrd="0" presId="urn:microsoft.com/office/officeart/2005/8/layout/vList4"/>
    <dgm:cxn modelId="{BFC3D6C9-21D5-43D2-91CA-C3A429C99D29}" type="presParOf" srcId="{CCFB1FC6-62AB-4A46-BAAA-A21E815AEC7C}" destId="{C3E77E4F-2738-4DA9-A91A-147A5A34D79F}" srcOrd="2" destOrd="0" presId="urn:microsoft.com/office/officeart/2005/8/layout/vList4"/>
    <dgm:cxn modelId="{35573476-22AD-47F5-BB14-D0E82CBE25C0}" type="presParOf" srcId="{DE7B8C15-24D9-4579-9D9E-3DF6A702A6BF}" destId="{E596DDD8-83D9-438A-99A7-4CB2B510F7A4}" srcOrd="5" destOrd="0" presId="urn:microsoft.com/office/officeart/2005/8/layout/vList4"/>
    <dgm:cxn modelId="{23972EC9-0A60-4F1E-9759-9C80D8905D75}" type="presParOf" srcId="{DE7B8C15-24D9-4579-9D9E-3DF6A702A6BF}" destId="{AB20C443-584E-4CE9-B46E-123B8E8C5D6E}" srcOrd="6" destOrd="0" presId="urn:microsoft.com/office/officeart/2005/8/layout/vList4"/>
    <dgm:cxn modelId="{B750E294-9273-4C71-A202-55377BF6B8CB}" type="presParOf" srcId="{AB20C443-584E-4CE9-B46E-123B8E8C5D6E}" destId="{25763E50-025D-45A8-A527-A9AA956232E8}" srcOrd="0" destOrd="0" presId="urn:microsoft.com/office/officeart/2005/8/layout/vList4"/>
    <dgm:cxn modelId="{0EB2F87C-320D-4448-BB4D-4F0A8CF09ED6}" type="presParOf" srcId="{AB20C443-584E-4CE9-B46E-123B8E8C5D6E}" destId="{0C50151A-39A6-47BC-9161-30DA7BE2F811}" srcOrd="1" destOrd="0" presId="urn:microsoft.com/office/officeart/2005/8/layout/vList4"/>
    <dgm:cxn modelId="{549FA503-B986-4D1C-98D5-4B9111BEBC9A}" type="presParOf" srcId="{AB20C443-584E-4CE9-B46E-123B8E8C5D6E}" destId="{2501BA66-4267-49F5-A6D9-39AD19A2016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C1F930-C171-4634-90D2-5FC6AB2BF752}">
      <dsp:nvSpPr>
        <dsp:cNvPr id="0" name=""/>
        <dsp:cNvSpPr/>
      </dsp:nvSpPr>
      <dsp:spPr>
        <a:xfrm>
          <a:off x="6288707" y="2086035"/>
          <a:ext cx="252779" cy="19716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1683"/>
              </a:lnTo>
              <a:lnTo>
                <a:pt x="252779" y="1971683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5C3F3D-9427-48A5-8858-4284CAB328EF}">
      <dsp:nvSpPr>
        <dsp:cNvPr id="0" name=""/>
        <dsp:cNvSpPr/>
      </dsp:nvSpPr>
      <dsp:spPr>
        <a:xfrm>
          <a:off x="6288707" y="2086035"/>
          <a:ext cx="252779" cy="775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5191"/>
              </a:lnTo>
              <a:lnTo>
                <a:pt x="252779" y="775191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1A3BC6-4F39-47BF-93B9-C097E1921DD4}">
      <dsp:nvSpPr>
        <dsp:cNvPr id="0" name=""/>
        <dsp:cNvSpPr/>
      </dsp:nvSpPr>
      <dsp:spPr>
        <a:xfrm>
          <a:off x="4923695" y="889543"/>
          <a:ext cx="2039091" cy="353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945"/>
              </a:lnTo>
              <a:lnTo>
                <a:pt x="2039091" y="176945"/>
              </a:lnTo>
              <a:lnTo>
                <a:pt x="2039091" y="353891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0C725-4D07-45F3-82BD-0FB7C5A1AC8C}">
      <dsp:nvSpPr>
        <dsp:cNvPr id="0" name=""/>
        <dsp:cNvSpPr/>
      </dsp:nvSpPr>
      <dsp:spPr>
        <a:xfrm>
          <a:off x="4249615" y="3282527"/>
          <a:ext cx="252779" cy="775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5191"/>
              </a:lnTo>
              <a:lnTo>
                <a:pt x="252779" y="775191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70D6F4-4612-49BB-A637-3CE5D41210F3}">
      <dsp:nvSpPr>
        <dsp:cNvPr id="0" name=""/>
        <dsp:cNvSpPr/>
      </dsp:nvSpPr>
      <dsp:spPr>
        <a:xfrm>
          <a:off x="2884604" y="2086035"/>
          <a:ext cx="2039091" cy="353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945"/>
              </a:lnTo>
              <a:lnTo>
                <a:pt x="2039091" y="176945"/>
              </a:lnTo>
              <a:lnTo>
                <a:pt x="2039091" y="353891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5EEDE-C001-43F6-B64D-BC85BBFC682D}">
      <dsp:nvSpPr>
        <dsp:cNvPr id="0" name=""/>
        <dsp:cNvSpPr/>
      </dsp:nvSpPr>
      <dsp:spPr>
        <a:xfrm>
          <a:off x="2838884" y="2086035"/>
          <a:ext cx="91440" cy="3538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8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3D5BB4-83E1-4B0C-B698-976464022413}">
      <dsp:nvSpPr>
        <dsp:cNvPr id="0" name=""/>
        <dsp:cNvSpPr/>
      </dsp:nvSpPr>
      <dsp:spPr>
        <a:xfrm>
          <a:off x="171433" y="3282527"/>
          <a:ext cx="252779" cy="775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5191"/>
              </a:lnTo>
              <a:lnTo>
                <a:pt x="252779" y="775191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88DEBB-D43C-43C6-9140-E7582BFD07DC}">
      <dsp:nvSpPr>
        <dsp:cNvPr id="0" name=""/>
        <dsp:cNvSpPr/>
      </dsp:nvSpPr>
      <dsp:spPr>
        <a:xfrm>
          <a:off x="845513" y="2086035"/>
          <a:ext cx="2039091" cy="353891"/>
        </a:xfrm>
        <a:custGeom>
          <a:avLst/>
          <a:gdLst/>
          <a:ahLst/>
          <a:cxnLst/>
          <a:rect l="0" t="0" r="0" b="0"/>
          <a:pathLst>
            <a:path>
              <a:moveTo>
                <a:pt x="2039091" y="0"/>
              </a:moveTo>
              <a:lnTo>
                <a:pt x="2039091" y="176945"/>
              </a:lnTo>
              <a:lnTo>
                <a:pt x="0" y="176945"/>
              </a:lnTo>
              <a:lnTo>
                <a:pt x="0" y="353891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96089B-DD1F-40BD-98E0-3AD9795F8C35}">
      <dsp:nvSpPr>
        <dsp:cNvPr id="0" name=""/>
        <dsp:cNvSpPr/>
      </dsp:nvSpPr>
      <dsp:spPr>
        <a:xfrm>
          <a:off x="2884604" y="889543"/>
          <a:ext cx="2039091" cy="353891"/>
        </a:xfrm>
        <a:custGeom>
          <a:avLst/>
          <a:gdLst/>
          <a:ahLst/>
          <a:cxnLst/>
          <a:rect l="0" t="0" r="0" b="0"/>
          <a:pathLst>
            <a:path>
              <a:moveTo>
                <a:pt x="2039091" y="0"/>
              </a:moveTo>
              <a:lnTo>
                <a:pt x="2039091" y="176945"/>
              </a:lnTo>
              <a:lnTo>
                <a:pt x="0" y="176945"/>
              </a:lnTo>
              <a:lnTo>
                <a:pt x="0" y="353891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18C3DD-3490-42DA-97F0-B776E3FD4B44}">
      <dsp:nvSpPr>
        <dsp:cNvPr id="0" name=""/>
        <dsp:cNvSpPr/>
      </dsp:nvSpPr>
      <dsp:spPr>
        <a:xfrm>
          <a:off x="4081096" y="46944"/>
          <a:ext cx="1685199" cy="842599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1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/>
            <a:t>Piston Style</a:t>
          </a:r>
          <a:endParaRPr lang="en-US" sz="2000" b="1" i="1" kern="1200" dirty="0"/>
        </a:p>
      </dsp:txBody>
      <dsp:txXfrm>
        <a:off x="4081096" y="46944"/>
        <a:ext cx="1685199" cy="842599"/>
      </dsp:txXfrm>
    </dsp:sp>
    <dsp:sp modelId="{292777DA-9499-46AD-947C-C8EC6D8A9262}">
      <dsp:nvSpPr>
        <dsp:cNvPr id="0" name=""/>
        <dsp:cNvSpPr/>
      </dsp:nvSpPr>
      <dsp:spPr>
        <a:xfrm>
          <a:off x="2042004" y="1243435"/>
          <a:ext cx="1685199" cy="842599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1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/>
            <a:t>Trunk</a:t>
          </a:r>
          <a:endParaRPr lang="en-US" sz="2000" b="1" i="1" kern="1200" dirty="0"/>
        </a:p>
      </dsp:txBody>
      <dsp:txXfrm>
        <a:off x="2042004" y="1243435"/>
        <a:ext cx="1685199" cy="842599"/>
      </dsp:txXfrm>
    </dsp:sp>
    <dsp:sp modelId="{1E290DC4-A757-4460-9D64-FCA3074EDD96}">
      <dsp:nvSpPr>
        <dsp:cNvPr id="0" name=""/>
        <dsp:cNvSpPr/>
      </dsp:nvSpPr>
      <dsp:spPr>
        <a:xfrm>
          <a:off x="2913" y="2439927"/>
          <a:ext cx="1685199" cy="842599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1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/>
            <a:t>Aluminum</a:t>
          </a:r>
          <a:endParaRPr lang="en-US" sz="2000" b="1" i="1" kern="1200" dirty="0"/>
        </a:p>
      </dsp:txBody>
      <dsp:txXfrm>
        <a:off x="2913" y="2439927"/>
        <a:ext cx="1685199" cy="842599"/>
      </dsp:txXfrm>
    </dsp:sp>
    <dsp:sp modelId="{396A9400-7D6F-438F-9ABF-A01F0CA49990}">
      <dsp:nvSpPr>
        <dsp:cNvPr id="0" name=""/>
        <dsp:cNvSpPr/>
      </dsp:nvSpPr>
      <dsp:spPr>
        <a:xfrm>
          <a:off x="424213" y="3636419"/>
          <a:ext cx="1685199" cy="842599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1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/>
            <a:t>Cam Ground</a:t>
          </a:r>
          <a:endParaRPr lang="en-US" sz="2000" b="1" i="1" kern="1200" dirty="0"/>
        </a:p>
      </dsp:txBody>
      <dsp:txXfrm>
        <a:off x="424213" y="3636419"/>
        <a:ext cx="1685199" cy="842599"/>
      </dsp:txXfrm>
    </dsp:sp>
    <dsp:sp modelId="{0E1E907B-C667-4B3E-911E-3D2C7B5B8B65}">
      <dsp:nvSpPr>
        <dsp:cNvPr id="0" name=""/>
        <dsp:cNvSpPr/>
      </dsp:nvSpPr>
      <dsp:spPr>
        <a:xfrm>
          <a:off x="2042004" y="2439927"/>
          <a:ext cx="1685199" cy="842599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1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/>
            <a:t>Forged Steel</a:t>
          </a:r>
          <a:endParaRPr lang="en-US" sz="2000" b="1" i="1" kern="1200" dirty="0"/>
        </a:p>
      </dsp:txBody>
      <dsp:txXfrm>
        <a:off x="2042004" y="2439927"/>
        <a:ext cx="1685199" cy="842599"/>
      </dsp:txXfrm>
    </dsp:sp>
    <dsp:sp modelId="{916E188B-D313-490C-835B-F3A633F28DA6}">
      <dsp:nvSpPr>
        <dsp:cNvPr id="0" name=""/>
        <dsp:cNvSpPr/>
      </dsp:nvSpPr>
      <dsp:spPr>
        <a:xfrm>
          <a:off x="4081096" y="2439927"/>
          <a:ext cx="1685199" cy="842599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1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/>
            <a:t>Composite Steel</a:t>
          </a:r>
          <a:endParaRPr lang="en-US" sz="2000" b="1" i="1" kern="1200" dirty="0"/>
        </a:p>
      </dsp:txBody>
      <dsp:txXfrm>
        <a:off x="4081096" y="2439927"/>
        <a:ext cx="1685199" cy="842599"/>
      </dsp:txXfrm>
    </dsp:sp>
    <dsp:sp modelId="{68BEC16F-E58B-41B1-8EC3-5D7C53774652}">
      <dsp:nvSpPr>
        <dsp:cNvPr id="0" name=""/>
        <dsp:cNvSpPr/>
      </dsp:nvSpPr>
      <dsp:spPr>
        <a:xfrm>
          <a:off x="4502395" y="3636419"/>
          <a:ext cx="1685199" cy="842599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1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/>
            <a:t>Separate Skirt</a:t>
          </a:r>
          <a:endParaRPr lang="en-US" sz="2000" b="1" i="1" kern="1200" dirty="0"/>
        </a:p>
      </dsp:txBody>
      <dsp:txXfrm>
        <a:off x="4502395" y="3636419"/>
        <a:ext cx="1685199" cy="842599"/>
      </dsp:txXfrm>
    </dsp:sp>
    <dsp:sp modelId="{CDADCFCE-0964-43B9-B14B-755767E16744}">
      <dsp:nvSpPr>
        <dsp:cNvPr id="0" name=""/>
        <dsp:cNvSpPr/>
      </dsp:nvSpPr>
      <dsp:spPr>
        <a:xfrm>
          <a:off x="6120187" y="1243435"/>
          <a:ext cx="1685199" cy="842599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1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/>
            <a:t>Articulating</a:t>
          </a:r>
          <a:endParaRPr lang="en-US" sz="2000" b="1" i="1" kern="1200" dirty="0"/>
        </a:p>
      </dsp:txBody>
      <dsp:txXfrm>
        <a:off x="6120187" y="1243435"/>
        <a:ext cx="1685199" cy="842599"/>
      </dsp:txXfrm>
    </dsp:sp>
    <dsp:sp modelId="{4B4E79BA-0940-484D-BF63-2160B7A856CB}">
      <dsp:nvSpPr>
        <dsp:cNvPr id="0" name=""/>
        <dsp:cNvSpPr/>
      </dsp:nvSpPr>
      <dsp:spPr>
        <a:xfrm>
          <a:off x="6541487" y="2439927"/>
          <a:ext cx="1685199" cy="842599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1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/>
            <a:t>Full Articulating</a:t>
          </a:r>
          <a:endParaRPr lang="en-US" sz="2000" b="1" i="1" kern="1200" dirty="0"/>
        </a:p>
      </dsp:txBody>
      <dsp:txXfrm>
        <a:off x="6541487" y="2439927"/>
        <a:ext cx="1685199" cy="842599"/>
      </dsp:txXfrm>
    </dsp:sp>
    <dsp:sp modelId="{2BB8AEEE-E9DD-42C9-BC47-F0F43999F1F8}">
      <dsp:nvSpPr>
        <dsp:cNvPr id="0" name=""/>
        <dsp:cNvSpPr/>
      </dsp:nvSpPr>
      <dsp:spPr>
        <a:xfrm>
          <a:off x="6541487" y="3636419"/>
          <a:ext cx="1685199" cy="842599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1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/>
            <a:t>Crosshead</a:t>
          </a:r>
          <a:endParaRPr lang="en-US" sz="2000" b="1" i="1" kern="1200" dirty="0"/>
        </a:p>
      </dsp:txBody>
      <dsp:txXfrm>
        <a:off x="6541487" y="3636419"/>
        <a:ext cx="1685199" cy="8425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13B157-C6DA-48FC-8002-4D904731F981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0"/>
        </a:gra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1" kern="1200" dirty="0" smtClean="0"/>
            <a:t>Compression</a:t>
          </a:r>
          <a:endParaRPr lang="en-US" sz="1500" b="1" i="1" kern="1200" dirty="0"/>
        </a:p>
      </dsp:txBody>
      <dsp:txXfrm rot="5400000">
        <a:off x="-222646" y="223826"/>
        <a:ext cx="1484312" cy="1039018"/>
      </dsp:txXfrm>
    </dsp:sp>
    <dsp:sp modelId="{EE3E910B-B97E-4025-A1C7-48DF6D86810B}">
      <dsp:nvSpPr>
        <dsp:cNvPr id="0" name=""/>
        <dsp:cNvSpPr/>
      </dsp:nvSpPr>
      <dsp:spPr>
        <a:xfrm rot="5400000">
          <a:off x="3085107" y="-2046086"/>
          <a:ext cx="964803" cy="5056981"/>
        </a:xfrm>
        <a:prstGeom prst="round2Same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>
              <a:solidFill>
                <a:schemeClr val="bg1"/>
              </a:solidFill>
            </a:rPr>
            <a:t>Seals engine cylinder</a:t>
          </a:r>
          <a:endParaRPr lang="en-US" sz="2700" kern="1200" dirty="0">
            <a:solidFill>
              <a:schemeClr val="bg1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>
              <a:solidFill>
                <a:schemeClr val="bg1"/>
              </a:solidFill>
            </a:rPr>
            <a:t>Dissipates piston heat</a:t>
          </a:r>
          <a:endParaRPr lang="en-US" sz="2700" kern="1200" dirty="0">
            <a:solidFill>
              <a:schemeClr val="bg1"/>
            </a:solidFill>
          </a:endParaRPr>
        </a:p>
      </dsp:txBody>
      <dsp:txXfrm rot="5400000">
        <a:off x="3085107" y="-2046086"/>
        <a:ext cx="964803" cy="5056981"/>
      </dsp:txXfrm>
    </dsp:sp>
    <dsp:sp modelId="{D0B5110F-58A9-4AB5-9A6D-C1A46A6A9FF8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i="1" kern="1200" dirty="0"/>
        </a:p>
      </dsp:txBody>
      <dsp:txXfrm rot="5400000">
        <a:off x="-222646" y="1512490"/>
        <a:ext cx="1484312" cy="1039018"/>
      </dsp:txXfrm>
    </dsp:sp>
    <dsp:sp modelId="{F00417AC-794C-4C21-A227-591C13BA666C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700" kern="1200" dirty="0">
            <a:solidFill>
              <a:schemeClr val="bg1"/>
            </a:solidFill>
          </a:endParaRPr>
        </a:p>
      </dsp:txBody>
      <dsp:txXfrm rot="5400000">
        <a:off x="3085107" y="-756245"/>
        <a:ext cx="964803" cy="5056981"/>
      </dsp:txXfrm>
    </dsp:sp>
    <dsp:sp modelId="{9C01BD45-F637-4182-A4C6-07D81F317D56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i="1" kern="1200" dirty="0">
            <a:solidFill>
              <a:schemeClr val="tx1"/>
            </a:solidFill>
          </a:endParaRPr>
        </a:p>
      </dsp:txBody>
      <dsp:txXfrm rot="5400000">
        <a:off x="-222646" y="2801154"/>
        <a:ext cx="1484312" cy="1039018"/>
      </dsp:txXfrm>
    </dsp:sp>
    <dsp:sp modelId="{077052C1-A4B6-4040-A4F8-35892A8C844F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700" kern="1200" dirty="0">
            <a:solidFill>
              <a:schemeClr val="bg1"/>
            </a:solidFill>
          </a:endParaRPr>
        </a:p>
      </dsp:txBody>
      <dsp:txXfrm rot="5400000">
        <a:off x="3085107" y="532418"/>
        <a:ext cx="964803" cy="505698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13B157-C6DA-48FC-8002-4D904731F981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0"/>
        </a:gra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1" kern="1200" dirty="0" smtClean="0"/>
            <a:t>Compression</a:t>
          </a:r>
          <a:endParaRPr lang="en-US" sz="1500" b="1" i="1" kern="1200" dirty="0"/>
        </a:p>
      </dsp:txBody>
      <dsp:txXfrm rot="5400000">
        <a:off x="-222646" y="223826"/>
        <a:ext cx="1484312" cy="1039018"/>
      </dsp:txXfrm>
    </dsp:sp>
    <dsp:sp modelId="{EE3E910B-B97E-4025-A1C7-48DF6D86810B}">
      <dsp:nvSpPr>
        <dsp:cNvPr id="0" name=""/>
        <dsp:cNvSpPr/>
      </dsp:nvSpPr>
      <dsp:spPr>
        <a:xfrm rot="5400000">
          <a:off x="3085107" y="-2046086"/>
          <a:ext cx="964803" cy="5056981"/>
        </a:xfrm>
        <a:prstGeom prst="round2Same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>
              <a:solidFill>
                <a:schemeClr val="bg1"/>
              </a:solidFill>
            </a:rPr>
            <a:t>Seals engine cylinder</a:t>
          </a:r>
          <a:endParaRPr lang="en-US" sz="2700" kern="1200" dirty="0">
            <a:solidFill>
              <a:schemeClr val="bg1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>
              <a:solidFill>
                <a:schemeClr val="bg1"/>
              </a:solidFill>
            </a:rPr>
            <a:t>Dissipates piston heat</a:t>
          </a:r>
          <a:endParaRPr lang="en-US" sz="2700" kern="1200" dirty="0">
            <a:solidFill>
              <a:schemeClr val="bg1"/>
            </a:solidFill>
          </a:endParaRPr>
        </a:p>
      </dsp:txBody>
      <dsp:txXfrm rot="5400000">
        <a:off x="3085107" y="-2046086"/>
        <a:ext cx="964803" cy="5056981"/>
      </dsp:txXfrm>
    </dsp:sp>
    <dsp:sp modelId="{D0B5110F-58A9-4AB5-9A6D-C1A46A6A9FF8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6200000" scaled="0"/>
        </a:gra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1" kern="1200" dirty="0" smtClean="0"/>
            <a:t>Scraper</a:t>
          </a:r>
          <a:endParaRPr lang="en-US" sz="1500" b="1" i="1" kern="1200" dirty="0"/>
        </a:p>
      </dsp:txBody>
      <dsp:txXfrm rot="5400000">
        <a:off x="-222646" y="1512490"/>
        <a:ext cx="1484312" cy="1039018"/>
      </dsp:txXfrm>
    </dsp:sp>
    <dsp:sp modelId="{F00417AC-794C-4C21-A227-591C13BA666C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>
              <a:solidFill>
                <a:schemeClr val="bg1"/>
              </a:solidFill>
            </a:rPr>
            <a:t>Seals engine cylinder</a:t>
          </a:r>
          <a:endParaRPr lang="en-US" sz="2700" kern="1200" dirty="0">
            <a:solidFill>
              <a:schemeClr val="bg1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>
              <a:solidFill>
                <a:schemeClr val="bg1"/>
              </a:solidFill>
            </a:rPr>
            <a:t>Manages oil film on cylinder wall</a:t>
          </a:r>
          <a:endParaRPr lang="en-US" sz="2700" kern="1200" dirty="0">
            <a:solidFill>
              <a:schemeClr val="bg1"/>
            </a:solidFill>
          </a:endParaRPr>
        </a:p>
      </dsp:txBody>
      <dsp:txXfrm rot="5400000">
        <a:off x="3085107" y="-756245"/>
        <a:ext cx="964803" cy="5056981"/>
      </dsp:txXfrm>
    </dsp:sp>
    <dsp:sp modelId="{9C01BD45-F637-4182-A4C6-07D81F317D56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i="1" kern="1200" dirty="0">
            <a:solidFill>
              <a:schemeClr val="tx1"/>
            </a:solidFill>
          </a:endParaRPr>
        </a:p>
      </dsp:txBody>
      <dsp:txXfrm rot="5400000">
        <a:off x="-222646" y="2801154"/>
        <a:ext cx="1484312" cy="1039018"/>
      </dsp:txXfrm>
    </dsp:sp>
    <dsp:sp modelId="{077052C1-A4B6-4040-A4F8-35892A8C844F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700" kern="1200" dirty="0">
            <a:solidFill>
              <a:schemeClr val="bg1"/>
            </a:solidFill>
          </a:endParaRPr>
        </a:p>
      </dsp:txBody>
      <dsp:txXfrm rot="5400000">
        <a:off x="3085107" y="532418"/>
        <a:ext cx="964803" cy="505698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13B157-C6DA-48FC-8002-4D904731F981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0"/>
        </a:gra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1" kern="1200" dirty="0" smtClean="0"/>
            <a:t>Compression</a:t>
          </a:r>
          <a:endParaRPr lang="en-US" sz="1500" b="1" i="1" kern="1200" dirty="0"/>
        </a:p>
      </dsp:txBody>
      <dsp:txXfrm rot="5400000">
        <a:off x="-222646" y="223826"/>
        <a:ext cx="1484312" cy="1039018"/>
      </dsp:txXfrm>
    </dsp:sp>
    <dsp:sp modelId="{EE3E910B-B97E-4025-A1C7-48DF6D86810B}">
      <dsp:nvSpPr>
        <dsp:cNvPr id="0" name=""/>
        <dsp:cNvSpPr/>
      </dsp:nvSpPr>
      <dsp:spPr>
        <a:xfrm rot="5400000">
          <a:off x="3085107" y="-2046086"/>
          <a:ext cx="964803" cy="5056981"/>
        </a:xfrm>
        <a:prstGeom prst="round2Same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>
              <a:solidFill>
                <a:schemeClr val="bg1"/>
              </a:solidFill>
            </a:rPr>
            <a:t>Seals engine cylinder</a:t>
          </a:r>
          <a:endParaRPr lang="en-US" sz="2700" kern="1200" dirty="0">
            <a:solidFill>
              <a:schemeClr val="bg1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>
              <a:solidFill>
                <a:schemeClr val="bg1"/>
              </a:solidFill>
            </a:rPr>
            <a:t>Dissipates piston heat</a:t>
          </a:r>
          <a:endParaRPr lang="en-US" sz="2700" kern="1200" dirty="0">
            <a:solidFill>
              <a:schemeClr val="bg1"/>
            </a:solidFill>
          </a:endParaRPr>
        </a:p>
      </dsp:txBody>
      <dsp:txXfrm rot="5400000">
        <a:off x="3085107" y="-2046086"/>
        <a:ext cx="964803" cy="5056981"/>
      </dsp:txXfrm>
    </dsp:sp>
    <dsp:sp modelId="{D0B5110F-58A9-4AB5-9A6D-C1A46A6A9FF8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6200000" scaled="0"/>
        </a:gra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1" kern="1200" dirty="0" smtClean="0"/>
            <a:t>Scraper</a:t>
          </a:r>
          <a:endParaRPr lang="en-US" sz="1500" b="1" i="1" kern="1200" dirty="0"/>
        </a:p>
      </dsp:txBody>
      <dsp:txXfrm rot="5400000">
        <a:off x="-222646" y="1512490"/>
        <a:ext cx="1484312" cy="1039018"/>
      </dsp:txXfrm>
    </dsp:sp>
    <dsp:sp modelId="{F00417AC-794C-4C21-A227-591C13BA666C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>
              <a:solidFill>
                <a:schemeClr val="bg1"/>
              </a:solidFill>
            </a:rPr>
            <a:t>Seals engine cylinder</a:t>
          </a:r>
          <a:endParaRPr lang="en-US" sz="2700" kern="1200" dirty="0">
            <a:solidFill>
              <a:schemeClr val="bg1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>
              <a:solidFill>
                <a:schemeClr val="bg1"/>
              </a:solidFill>
            </a:rPr>
            <a:t>Manages oil film on cylinder wall</a:t>
          </a:r>
          <a:endParaRPr lang="en-US" sz="2700" kern="1200" dirty="0">
            <a:solidFill>
              <a:schemeClr val="bg1"/>
            </a:solidFill>
          </a:endParaRPr>
        </a:p>
      </dsp:txBody>
      <dsp:txXfrm rot="5400000">
        <a:off x="3085107" y="-756245"/>
        <a:ext cx="964803" cy="5056981"/>
      </dsp:txXfrm>
    </dsp:sp>
    <dsp:sp modelId="{9C01BD45-F637-4182-A4C6-07D81F317D56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gradFill rotWithShape="0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16200000" scaled="0"/>
        </a:gra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1" kern="1200" dirty="0" smtClean="0">
              <a:solidFill>
                <a:schemeClr val="tx1"/>
              </a:solidFill>
            </a:rPr>
            <a:t>Oil Control</a:t>
          </a:r>
          <a:endParaRPr lang="en-US" sz="1500" b="1" i="1" kern="1200" dirty="0">
            <a:solidFill>
              <a:schemeClr val="tx1"/>
            </a:solidFill>
          </a:endParaRPr>
        </a:p>
      </dsp:txBody>
      <dsp:txXfrm rot="5400000">
        <a:off x="-222646" y="2801154"/>
        <a:ext cx="1484312" cy="1039018"/>
      </dsp:txXfrm>
    </dsp:sp>
    <dsp:sp modelId="{077052C1-A4B6-4040-A4F8-35892A8C844F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>
              <a:solidFill>
                <a:schemeClr val="bg1"/>
              </a:solidFill>
            </a:rPr>
            <a:t>Lubricates cylinder walls</a:t>
          </a:r>
          <a:endParaRPr lang="en-US" sz="2700" kern="1200" dirty="0">
            <a:solidFill>
              <a:schemeClr val="bg1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>
              <a:solidFill>
                <a:schemeClr val="bg1"/>
              </a:solidFill>
            </a:rPr>
            <a:t>Dissipates piston heat</a:t>
          </a:r>
          <a:endParaRPr lang="en-US" sz="2700" kern="1200" dirty="0">
            <a:solidFill>
              <a:schemeClr val="bg1"/>
            </a:solidFill>
          </a:endParaRPr>
        </a:p>
      </dsp:txBody>
      <dsp:txXfrm rot="5400000">
        <a:off x="3085107" y="532418"/>
        <a:ext cx="964803" cy="505698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6BB358-D8BC-40F4-9D00-B02CE6BDF3B8}">
      <dsp:nvSpPr>
        <dsp:cNvPr id="0" name=""/>
        <dsp:cNvSpPr/>
      </dsp:nvSpPr>
      <dsp:spPr>
        <a:xfrm>
          <a:off x="0" y="0"/>
          <a:ext cx="9144000" cy="1333775"/>
        </a:xfrm>
        <a:prstGeom prst="roundRect">
          <a:avLst>
            <a:gd name="adj" fmla="val 10000"/>
          </a:avLst>
        </a:prstGeom>
        <a:solidFill>
          <a:srgbClr val="497A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i="1" kern="1200" dirty="0" smtClean="0">
              <a:solidFill>
                <a:schemeClr val="tx1"/>
              </a:solidFill>
            </a:rPr>
            <a:t>Green Coded Plastigage</a:t>
          </a:r>
          <a:endParaRPr lang="en-US" sz="2600" b="1" i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i="1" kern="1200" dirty="0" smtClean="0">
              <a:solidFill>
                <a:schemeClr val="tx1"/>
              </a:solidFill>
            </a:rPr>
            <a:t>0.001 – 0.003 inch</a:t>
          </a:r>
          <a:endParaRPr lang="en-US" sz="2000" b="1" i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i="1" kern="1200" dirty="0" smtClean="0">
              <a:solidFill>
                <a:schemeClr val="tx1"/>
              </a:solidFill>
            </a:rPr>
            <a:t>0.025 – 0.76 mm</a:t>
          </a:r>
          <a:endParaRPr lang="en-US" sz="2000" b="1" i="1" kern="1200" dirty="0">
            <a:solidFill>
              <a:schemeClr val="tx1"/>
            </a:solidFill>
          </a:endParaRPr>
        </a:p>
      </dsp:txBody>
      <dsp:txXfrm>
        <a:off x="1962177" y="0"/>
        <a:ext cx="7181822" cy="1333775"/>
      </dsp:txXfrm>
    </dsp:sp>
    <dsp:sp modelId="{7313E00D-4C3C-4471-9273-2C59D9E11B24}">
      <dsp:nvSpPr>
        <dsp:cNvPr id="0" name=""/>
        <dsp:cNvSpPr/>
      </dsp:nvSpPr>
      <dsp:spPr>
        <a:xfrm>
          <a:off x="133377" y="133377"/>
          <a:ext cx="1828800" cy="10670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F51DCB-75B2-4A20-8D88-37B770FA269F}">
      <dsp:nvSpPr>
        <dsp:cNvPr id="0" name=""/>
        <dsp:cNvSpPr/>
      </dsp:nvSpPr>
      <dsp:spPr>
        <a:xfrm>
          <a:off x="0" y="1441371"/>
          <a:ext cx="9144000" cy="1333775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i="1" kern="1200" dirty="0" smtClean="0">
              <a:solidFill>
                <a:schemeClr val="tx1"/>
              </a:solidFill>
            </a:rPr>
            <a:t>Red Coded Plastigage</a:t>
          </a:r>
          <a:endParaRPr lang="en-US" sz="2600" b="1" i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i="1" kern="1200" dirty="0" smtClean="0">
              <a:solidFill>
                <a:schemeClr val="tx1"/>
              </a:solidFill>
            </a:rPr>
            <a:t>0.002 – 0.006 inch</a:t>
          </a:r>
          <a:endParaRPr lang="en-US" sz="2000" b="1" i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i="1" kern="1200" dirty="0" smtClean="0">
              <a:solidFill>
                <a:schemeClr val="tx1"/>
              </a:solidFill>
            </a:rPr>
            <a:t>0.051 -0.152 mm</a:t>
          </a:r>
          <a:endParaRPr lang="en-US" sz="2000" b="1" i="1" kern="1200" dirty="0">
            <a:solidFill>
              <a:schemeClr val="tx1"/>
            </a:solidFill>
          </a:endParaRPr>
        </a:p>
      </dsp:txBody>
      <dsp:txXfrm>
        <a:off x="1962177" y="1441371"/>
        <a:ext cx="7181822" cy="1333775"/>
      </dsp:txXfrm>
    </dsp:sp>
    <dsp:sp modelId="{B89CB158-FA6A-4EBC-9542-D89714C3523C}">
      <dsp:nvSpPr>
        <dsp:cNvPr id="0" name=""/>
        <dsp:cNvSpPr/>
      </dsp:nvSpPr>
      <dsp:spPr>
        <a:xfrm>
          <a:off x="133377" y="1600530"/>
          <a:ext cx="1828800" cy="10670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F1D932-89C3-4FF1-BB3B-8E1B8231AFAA}">
      <dsp:nvSpPr>
        <dsp:cNvPr id="0" name=""/>
        <dsp:cNvSpPr/>
      </dsp:nvSpPr>
      <dsp:spPr>
        <a:xfrm>
          <a:off x="0" y="2908524"/>
          <a:ext cx="9144000" cy="1333775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i="1" kern="1200" dirty="0" smtClean="0">
              <a:solidFill>
                <a:schemeClr val="tx1"/>
              </a:solidFill>
            </a:rPr>
            <a:t>Blue Coded Plastigage</a:t>
          </a:r>
          <a:endParaRPr lang="en-US" sz="2600" b="1" i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i="1" kern="1200" dirty="0" smtClean="0">
              <a:solidFill>
                <a:schemeClr val="tx1"/>
              </a:solidFill>
            </a:rPr>
            <a:t>0.004 – 0.009 inch</a:t>
          </a:r>
          <a:endParaRPr lang="en-US" sz="2000" b="1" i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i="1" kern="1200" dirty="0" smtClean="0">
              <a:solidFill>
                <a:schemeClr val="tx1"/>
              </a:solidFill>
            </a:rPr>
            <a:t>0.102 -0.229 mm</a:t>
          </a:r>
          <a:endParaRPr lang="en-US" sz="2000" b="1" i="1" kern="1200" dirty="0">
            <a:solidFill>
              <a:schemeClr val="tx1"/>
            </a:solidFill>
          </a:endParaRPr>
        </a:p>
      </dsp:txBody>
      <dsp:txXfrm>
        <a:off x="1962177" y="2908524"/>
        <a:ext cx="7181822" cy="1333775"/>
      </dsp:txXfrm>
    </dsp:sp>
    <dsp:sp modelId="{CE9DB48D-53AA-451C-920D-3B3B9F06F1A1}">
      <dsp:nvSpPr>
        <dsp:cNvPr id="0" name=""/>
        <dsp:cNvSpPr/>
      </dsp:nvSpPr>
      <dsp:spPr>
        <a:xfrm>
          <a:off x="133377" y="3067683"/>
          <a:ext cx="1828800" cy="10670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763E50-025D-45A8-A527-A9AA956232E8}">
      <dsp:nvSpPr>
        <dsp:cNvPr id="0" name=""/>
        <dsp:cNvSpPr/>
      </dsp:nvSpPr>
      <dsp:spPr>
        <a:xfrm>
          <a:off x="0" y="4375677"/>
          <a:ext cx="9144000" cy="1333775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i="1" kern="1200" dirty="0" smtClean="0">
              <a:solidFill>
                <a:schemeClr val="tx1"/>
              </a:solidFill>
            </a:rPr>
            <a:t>Yellow Coded Plastigage</a:t>
          </a:r>
          <a:endParaRPr lang="en-US" sz="2600" b="1" i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i="1" kern="1200" dirty="0" smtClean="0">
              <a:solidFill>
                <a:schemeClr val="tx1"/>
              </a:solidFill>
            </a:rPr>
            <a:t>0.009 – 0.020 inch</a:t>
          </a:r>
          <a:endParaRPr lang="en-US" sz="2000" b="1" i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i="1" kern="1200" dirty="0" smtClean="0">
              <a:solidFill>
                <a:schemeClr val="tx1"/>
              </a:solidFill>
            </a:rPr>
            <a:t>0.230 – 0.510 mm</a:t>
          </a:r>
          <a:endParaRPr lang="en-US" sz="2000" b="1" i="1" kern="1200" dirty="0">
            <a:solidFill>
              <a:schemeClr val="tx1"/>
            </a:solidFill>
          </a:endParaRPr>
        </a:p>
      </dsp:txBody>
      <dsp:txXfrm>
        <a:off x="1962177" y="4375677"/>
        <a:ext cx="7181822" cy="1333775"/>
      </dsp:txXfrm>
    </dsp:sp>
    <dsp:sp modelId="{0C50151A-39A6-47BC-9161-30DA7BE2F811}">
      <dsp:nvSpPr>
        <dsp:cNvPr id="0" name=""/>
        <dsp:cNvSpPr/>
      </dsp:nvSpPr>
      <dsp:spPr>
        <a:xfrm>
          <a:off x="133377" y="4534836"/>
          <a:ext cx="1828800" cy="10670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2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3A6B87-095C-4DA0-9150-52099A1BC7FF}" type="datetimeFigureOut">
              <a:rPr lang="en-US"/>
              <a:pPr/>
              <a:t>9/20/2015</a:t>
            </a:fld>
            <a:endParaRPr lang="en-US"/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6FCAB59-6CB7-42F2-9472-58B14285CA9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20B6196-B97E-4C1E-A1AB-F35B0A6DC76E}" type="datetimeFigureOut">
              <a:rPr lang="en-US"/>
              <a:pPr>
                <a:defRPr/>
              </a:pPr>
              <a:t>9/20/2015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B62826-8A76-4AC8-A3E4-556564B800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DCB598-554A-4343-9DED-76CFF61612F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4B4658-6185-44A2-932D-DEE89719825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90C9E7-76A8-4F36-BF18-4C651205771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DB71EE-1681-43F0-A0FF-503D6856B33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C204A1-C768-4823-9BC2-47A542DA258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AD3002-4777-427E-842D-B3DD27CC56D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B8568A-DEE4-44C1-B3E4-F75FFCA876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0F66F4-4E73-4BDB-AA3C-E9F65A1EF2B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BDEAD8-F279-40D4-B787-74AF818CB33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458E23-E84F-47FC-97A3-8082B0B7F4C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8A95A2-B32B-4BBC-8D43-2631E68CDD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629409-E532-44EC-9A39-5A1A014E3D2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6EC046-27FC-42D4-86A7-C1E372A7197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071F72-EAC5-453A-BBA4-9214211E57F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85676F-6AC5-47B7-BB5E-77C61DE9DA5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E04BE2-8CA6-4DD9-A937-2E8EED36B41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5A98B7-F77F-409F-8F00-593099B2281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E00A43-6043-4568-8D8D-E8D2FF2A1E8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FC4535-827F-48EC-9ECF-3BAE5F9209B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2168E3-975D-47D4-B635-133211CBE8F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A57B8C-E99A-4AA4-919B-A98E1EC2D75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6D811E-74F9-4ECD-9CB6-BFC7C87846E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60F4CB-FC34-4619-BE2C-03A4C28EC34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1E9F28-59BE-4F45-81C0-0F37C47AB05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D26983-59B4-413F-A9E8-90065A14798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62F305-4329-47BF-94EF-B868E12C74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AA13A7-9365-43EB-8EE5-3A588F12E92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AEF2F5-0F99-4AEF-8C94-E3EBEF680D6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1828B0-D1C5-4277-9C9E-5EEE50B669F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00460D-30B8-44B0-80EA-676D7220790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097038-3D56-4E60-B44F-17C4F97661E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F16E7B-D969-483C-8209-C8C393C1202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74237C-C5D2-4BCD-9529-8228D83A586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3A644F-A61C-4F35-8898-209F072B87E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54375B-AAC8-475C-B12C-0292D3D37D3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86903F-60D7-4F81-9D36-DC5BEC6B5D8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08A676-AB0A-4626-A55C-922011E212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EB52C8-E6B0-42E8-B229-106ECF187F5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B2E8B7-BB3F-4D18-9DB5-8946BCB07F8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2BEF66-3C63-4DFE-9F22-A6E548C8519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65A75E-617C-4C18-A2D7-574A98850BA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1416D1-A9F2-4DED-9530-AA60A81E94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77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A1A8FC-5C69-4D17-A017-8171695D8E0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39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5E3690-0957-45A9-AD17-5CD44317ABE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2FD2BA-72B7-4DA1-9863-CD5C350462E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00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2F8B1D-244A-4348-ADC9-76E76995864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51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5F7D1E-CE43-4066-B988-814E41F34CD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85E17F-EF2B-42A2-BC7F-90FC39F2E3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EC61ED-5513-456A-8415-5FE57B8A1C0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3CE99E-A3B7-4C5C-A6E0-B473981EA95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59F4F-724F-4A0F-B4F4-8F852DFA2C23}" type="datetimeFigureOut">
              <a:rPr lang="en-US"/>
              <a:pPr>
                <a:defRPr/>
              </a:pPr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E2A6F-5002-4ACD-ADE6-9EF5C3B421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410C9-F3AF-4192-B310-6A32DD300A99}" type="datetimeFigureOut">
              <a:rPr lang="en-US"/>
              <a:pPr>
                <a:defRPr/>
              </a:pPr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B8856-8596-4B1B-9D23-EE1B7F5CC5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324FD-AB41-4791-9CCA-29FAD38C83F6}" type="datetimeFigureOut">
              <a:rPr lang="en-US"/>
              <a:pPr>
                <a:defRPr/>
              </a:pPr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24985-35FA-4B31-8501-513E27E48E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6A171-CFB8-43BC-B983-F0B26D1894DD}" type="datetimeFigureOut">
              <a:rPr lang="en-US"/>
              <a:pPr>
                <a:defRPr/>
              </a:pPr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772D6-4342-44F5-8295-38FDE78E9E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BA30A-C6A2-49E7-821A-03F7772617FF}" type="datetimeFigureOut">
              <a:rPr lang="en-US"/>
              <a:pPr>
                <a:defRPr/>
              </a:pPr>
              <a:t>9/20/2015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28530-45CF-49C2-A897-1286D5D982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F731D-2298-4B77-AC90-B4F2E502F10E}" type="datetimeFigureOut">
              <a:rPr lang="en-US"/>
              <a:pPr>
                <a:defRPr/>
              </a:pPr>
              <a:t>9/20/2015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2E1C5-E038-4067-9F18-9D10DD3050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0D504-8986-410F-8F8E-9CE2415D7A94}" type="datetimeFigureOut">
              <a:rPr lang="en-US"/>
              <a:pPr>
                <a:defRPr/>
              </a:pPr>
              <a:t>9/20/2015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58109-54E7-43FF-BF37-D1AADAC482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F8FAD-A2E8-4162-B7D3-BB93F869C82C}" type="datetimeFigureOut">
              <a:rPr lang="en-US"/>
              <a:pPr>
                <a:defRPr/>
              </a:pPr>
              <a:t>9/20/2015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C71A1-BA1B-43EF-A1BD-50EDB7E5BF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BD9AA-06ED-4B22-8C27-86F038F501E8}" type="datetimeFigureOut">
              <a:rPr lang="en-US"/>
              <a:pPr>
                <a:defRPr/>
              </a:pPr>
              <a:t>9/20/2015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76D78-21F3-4D45-843C-C84A599838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EA7D3-E697-4496-A47D-97EF6F2ED2CB}" type="datetimeFigureOut">
              <a:rPr lang="en-US"/>
              <a:pPr>
                <a:defRPr/>
              </a:pPr>
              <a:t>9/20/2015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FBBB4-DAE5-425D-9957-F1E1C4C24D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2E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8EEA88-9202-49F0-8BC3-997FC48F6249}" type="datetimeFigureOut">
              <a:rPr lang="en-US"/>
              <a:pPr>
                <a:defRPr/>
              </a:pPr>
              <a:t>9/20/2015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98C78F-4B6A-4D62-A89E-B476BAA7DE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wmf"/><Relationship Id="rId4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6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wmf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wmf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_jygJkJujE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R-yXb5nO_Kg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hyperlink" Target="https://www.youtube.com/watch?v=ulDX9Y4n0e0" TargetMode="External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41.png"/><Relationship Id="rId9" Type="http://schemas.microsoft.com/office/2007/relationships/diagramDrawing" Target="../diagrams/drawing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Relationship Id="rId5" Type="http://schemas.openxmlformats.org/officeDocument/2006/relationships/image" Target="../media/image45.gif"/><Relationship Id="rId4" Type="http://schemas.openxmlformats.org/officeDocument/2006/relationships/image" Target="../media/image3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25146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bg1"/>
                </a:solidFill>
              </a:rPr>
              <a:t>Medium/Heavy Duty</a:t>
            </a:r>
            <a:br>
              <a:rPr lang="en-US" sz="4000" b="1" smtClean="0">
                <a:solidFill>
                  <a:schemeClr val="bg1"/>
                </a:solidFill>
              </a:rPr>
            </a:br>
            <a:r>
              <a:rPr lang="en-US" sz="4000" b="1" smtClean="0">
                <a:solidFill>
                  <a:schemeClr val="bg1"/>
                </a:solidFill>
              </a:rPr>
              <a:t>Truck Engines, Fuel &amp; Computerized Management Systems, 3E</a:t>
            </a:r>
            <a:endParaRPr lang="en-US" sz="4000" smtClean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10000"/>
            <a:ext cx="7162800" cy="17526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Chapter 7 </a:t>
            </a:r>
          </a:p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Diesel Engine Power Train Assemblies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Trunk Style Pistons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mtClean="0">
                <a:solidFill>
                  <a:schemeClr val="bg1"/>
                </a:solidFill>
              </a:rPr>
              <a:t>Forged Steel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First introduced in drag racing applications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Introduced to diesel engine service in 2002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Currently used by many OEM’s to meet emission standards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Design adopted by diesel engine OEM’s originated with piston design specialist </a:t>
            </a:r>
            <a:r>
              <a:rPr lang="en-US" b="1" smtClean="0">
                <a:solidFill>
                  <a:schemeClr val="bg1"/>
                </a:solidFill>
              </a:rPr>
              <a:t>Mahle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The skirt is designed to guide</a:t>
            </a:r>
          </a:p>
          <a:p>
            <a:pPr marL="800100" lvl="2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400" smtClean="0">
                <a:solidFill>
                  <a:schemeClr val="bg1"/>
                </a:solidFill>
              </a:rPr>
              <a:t>the piston over the thrust sides</a:t>
            </a:r>
          </a:p>
          <a:p>
            <a:pPr marL="800100" lvl="2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400" smtClean="0">
                <a:solidFill>
                  <a:schemeClr val="bg1"/>
                </a:solidFill>
              </a:rPr>
              <a:t>and is recessed across the pin</a:t>
            </a:r>
          </a:p>
          <a:p>
            <a:pPr marL="800100" lvl="2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400" smtClean="0">
                <a:solidFill>
                  <a:schemeClr val="bg1"/>
                </a:solidFill>
              </a:rPr>
              <a:t>boss transverse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mtClean="0">
                <a:solidFill>
                  <a:schemeClr val="bg1"/>
                </a:solidFill>
              </a:rPr>
              <a:t>Designed for cylinder pressures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mtClean="0">
                <a:solidFill>
                  <a:schemeClr val="bg1"/>
                </a:solidFill>
              </a:rPr>
              <a:t> 	exceeding 3500 psi (250 bar)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en-US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3875" y="3962400"/>
            <a:ext cx="3540125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ounded Rectangular Callout 5"/>
          <p:cNvSpPr/>
          <p:nvPr/>
        </p:nvSpPr>
        <p:spPr>
          <a:xfrm>
            <a:off x="609600" y="4038600"/>
            <a:ext cx="3352800" cy="609600"/>
          </a:xfrm>
          <a:prstGeom prst="wedgeRoundRectCallout">
            <a:avLst>
              <a:gd name="adj1" fmla="val 132577"/>
              <a:gd name="adj2" fmla="val 54250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The Monotherm</a:t>
            </a:r>
            <a:r>
              <a:rPr lang="en-US" b="1" i="1" baseline="30000" dirty="0">
                <a:solidFill>
                  <a:schemeClr val="bg1"/>
                </a:solidFill>
              </a:rPr>
              <a:t>TM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A MAHLE designed piston </a:t>
            </a:r>
          </a:p>
        </p:txBody>
      </p:sp>
      <p:sp>
        <p:nvSpPr>
          <p:cNvPr id="8" name="Right Arrow 7"/>
          <p:cNvSpPr/>
          <p:nvPr/>
        </p:nvSpPr>
        <p:spPr>
          <a:xfrm rot="2615515">
            <a:off x="4706938" y="4572000"/>
            <a:ext cx="1647825" cy="522288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286013">
            <a:off x="3368675" y="5316538"/>
            <a:ext cx="3267075" cy="52070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7162800" y="1752600"/>
            <a:ext cx="1600200" cy="381000"/>
          </a:xfrm>
          <a:prstGeom prst="wedgeRoundRectCallout">
            <a:avLst>
              <a:gd name="adj1" fmla="val -80833"/>
              <a:gd name="adj2" fmla="val 192143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Cummins ISX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7924800" y="1524000"/>
            <a:ext cx="838200" cy="838200"/>
          </a:xfrm>
          <a:prstGeom prst="wedgeRoundRectCallout">
            <a:avLst>
              <a:gd name="adj1" fmla="val -113390"/>
              <a:gd name="adj2" fmla="val 117446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2004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2007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2010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533400" y="5029200"/>
            <a:ext cx="4038600" cy="914400"/>
          </a:xfrm>
          <a:prstGeom prst="wedgeRoundRectCallout">
            <a:avLst>
              <a:gd name="adj1" fmla="val 133538"/>
              <a:gd name="adj2" fmla="val -54779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Note: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Large circumferential slot between the pin boss and ring belt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0" y="3124200"/>
            <a:ext cx="9144000" cy="3438525"/>
          </a:xfrm>
          <a:prstGeom prst="wedgeRoundRectCallout">
            <a:avLst>
              <a:gd name="adj1" fmla="val -27812"/>
              <a:gd name="adj2" fmla="val -83410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u="sng" dirty="0">
                <a:solidFill>
                  <a:schemeClr val="bg1"/>
                </a:solidFill>
              </a:rPr>
              <a:t>Advantages of the Mahle Forge Steel Piston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i="1" dirty="0">
                <a:solidFill>
                  <a:schemeClr val="bg1"/>
                </a:solidFill>
              </a:rPr>
              <a:t>Piston “slap” overcome with the Monotherm</a:t>
            </a:r>
            <a:r>
              <a:rPr lang="en-US" sz="2400" b="1" i="1" baseline="30000" dirty="0">
                <a:solidFill>
                  <a:schemeClr val="bg1"/>
                </a:solidFill>
              </a:rPr>
              <a:t>TM</a:t>
            </a:r>
            <a:r>
              <a:rPr lang="en-US" sz="2400" b="1" i="1" dirty="0">
                <a:solidFill>
                  <a:schemeClr val="bg1"/>
                </a:solidFill>
              </a:rPr>
              <a:t> design.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i="1" dirty="0">
                <a:solidFill>
                  <a:schemeClr val="bg1"/>
                </a:solidFill>
              </a:rPr>
              <a:t>Since the steel expands at a lesser rate than aluminum, tolerances to the cylinder bore are much tighter.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i="1" dirty="0">
                <a:solidFill>
                  <a:schemeClr val="bg1"/>
                </a:solidFill>
              </a:rPr>
              <a:t>The alloyed strength of the construction allows less material to be used resulting in a piston weight comparable to aluminum.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i="1" dirty="0">
                <a:solidFill>
                  <a:schemeClr val="bg1"/>
                </a:solidFill>
              </a:rPr>
              <a:t>The wrist pin bore is phosphate treated, eliminating the need for bushings</a:t>
            </a:r>
          </a:p>
        </p:txBody>
      </p:sp>
      <p:sp>
        <p:nvSpPr>
          <p:cNvPr id="32779" name="Rectangle 4"/>
          <p:cNvSpPr>
            <a:spLocks noChangeArrowheads="1"/>
          </p:cNvSpPr>
          <p:nvPr/>
        </p:nvSpPr>
        <p:spPr bwMode="auto">
          <a:xfrm>
            <a:off x="5911850" y="658336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Advantages of Forged Steel Trunk Pistons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8229600" cy="4648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Increased cylinder combustion pressures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bg1"/>
                </a:solidFill>
              </a:rPr>
              <a:t>Reduction of “Headland Volume”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Material strength allows the top ring to be placed closer to the crown leading edge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Engine longevity concerns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bg1"/>
                </a:solidFill>
              </a:rPr>
              <a:t>More favorable thermal expansion factors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Less vulnerability of piston damage by high cylinder pressures during cold start-up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Phosphate coatings provide longer service life than aluminum counterparts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Lighter weight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Emissions</a:t>
            </a: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In the process of being introduced to the industry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Variation of forged steel trunk style piston</a:t>
            </a:r>
          </a:p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Mahle</a:t>
            </a:r>
            <a:r>
              <a:rPr lang="en-US" smtClean="0">
                <a:solidFill>
                  <a:schemeClr val="bg1"/>
                </a:solidFill>
              </a:rPr>
              <a:t> version will be know as </a:t>
            </a:r>
            <a:r>
              <a:rPr lang="en-US" b="1" smtClean="0">
                <a:solidFill>
                  <a:schemeClr val="bg1"/>
                </a:solidFill>
              </a:rPr>
              <a:t>Monocomp</a:t>
            </a:r>
            <a:r>
              <a:rPr lang="en-US" b="1" baseline="30000" smtClean="0">
                <a:solidFill>
                  <a:schemeClr val="bg1"/>
                </a:solidFill>
              </a:rPr>
              <a:t>TM</a:t>
            </a:r>
          </a:p>
        </p:txBody>
      </p:sp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Composite Steel Trunk Pistons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1447800"/>
            <a:ext cx="4086225" cy="3810000"/>
          </a:xfrm>
        </p:spPr>
      </p:pic>
      <p:sp>
        <p:nvSpPr>
          <p:cNvPr id="6" name="Rounded Rectangular Callout 5"/>
          <p:cNvSpPr>
            <a:spLocks noChangeArrowheads="1"/>
          </p:cNvSpPr>
          <p:nvPr/>
        </p:nvSpPr>
        <p:spPr bwMode="auto">
          <a:xfrm>
            <a:off x="1144588" y="4175125"/>
            <a:ext cx="3427412" cy="1006475"/>
          </a:xfrm>
          <a:prstGeom prst="wedgeRoundRectCallout">
            <a:avLst>
              <a:gd name="adj1" fmla="val 98333"/>
              <a:gd name="adj2" fmla="val -175255"/>
              <a:gd name="adj3" fmla="val 16667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u="sng" dirty="0">
                <a:solidFill>
                  <a:schemeClr val="bg1"/>
                </a:solidFill>
                <a:latin typeface="+mn-lt"/>
              </a:rPr>
              <a:t>Crown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  <a:latin typeface="+mn-lt"/>
              </a:rPr>
              <a:t>Manufactured from high temperature steel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838200" y="5257800"/>
            <a:ext cx="3733800" cy="1303338"/>
          </a:xfrm>
          <a:prstGeom prst="wedgeRoundRectCallout">
            <a:avLst>
              <a:gd name="adj1" fmla="val 143689"/>
              <a:gd name="adj2" fmla="val -127035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u="sng" dirty="0">
                <a:solidFill>
                  <a:schemeClr val="bg1"/>
                </a:solidFill>
              </a:rPr>
              <a:t>Trunk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Steel skirt manufactured separately. Components joined together to create assembly</a:t>
            </a:r>
          </a:p>
        </p:txBody>
      </p:sp>
      <p:sp>
        <p:nvSpPr>
          <p:cNvPr id="36870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Articulating Pistons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019800" cy="5257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Adopted by most diesel engine OEM’s during the 1990’s</a:t>
            </a:r>
          </a:p>
          <a:p>
            <a:pPr eaLnBrk="1" hangingPunct="1"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Usage recently dropped off in favor of forged steel and composite steel trunk type pistons</a:t>
            </a:r>
          </a:p>
          <a:p>
            <a:pPr eaLnBrk="1" hangingPunct="1"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Two styles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Crosshead – semi floating wrist pin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Full articulating – full floating wrist pin</a:t>
            </a:r>
          </a:p>
          <a:p>
            <a:pPr eaLnBrk="1" hangingPunct="1">
              <a:buFont typeface="Wingdings" pitchFamily="2" charset="2"/>
              <a:buChar char="ü"/>
            </a:pPr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72200" y="2971800"/>
            <a:ext cx="2733675" cy="3376613"/>
          </a:xfrm>
        </p:spPr>
      </p:pic>
      <p:sp>
        <p:nvSpPr>
          <p:cNvPr id="6" name="Rounded Rectangular Callout 5"/>
          <p:cNvSpPr/>
          <p:nvPr/>
        </p:nvSpPr>
        <p:spPr>
          <a:xfrm>
            <a:off x="609600" y="4648200"/>
            <a:ext cx="5181600" cy="1447800"/>
          </a:xfrm>
          <a:prstGeom prst="wedgeRoundRectCallout">
            <a:avLst>
              <a:gd name="adj1" fmla="val 72282"/>
              <a:gd name="adj2" fmla="val -26027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A Mack Truck three ring articulating piston used in the “E-Tech” engines.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The crown has been raised slightly to illustrate the separate components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429000" y="3429000"/>
            <a:ext cx="2895600" cy="685800"/>
          </a:xfrm>
          <a:prstGeom prst="wedgeRoundRectCallout">
            <a:avLst>
              <a:gd name="adj1" fmla="val -76465"/>
              <a:gd name="adj2" fmla="val 121833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Favored by Detroit Diesel for many years</a:t>
            </a:r>
          </a:p>
        </p:txBody>
      </p:sp>
      <p:sp>
        <p:nvSpPr>
          <p:cNvPr id="38918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Articulating Pistons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Advantages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The crown is either forged steel or cast iron: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smtClean="0">
                <a:solidFill>
                  <a:schemeClr val="bg1"/>
                </a:solidFill>
              </a:rPr>
              <a:t>More suitable for high cylinder pressures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smtClean="0">
                <a:solidFill>
                  <a:schemeClr val="bg1"/>
                </a:solidFill>
              </a:rPr>
              <a:t>Sustains higher cylinder temperatures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smtClean="0">
                <a:solidFill>
                  <a:schemeClr val="bg1"/>
                </a:solidFill>
              </a:rPr>
              <a:t>Allows for reduced headland volume essential for reducing emissions and improving fuel economy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smtClean="0">
                <a:solidFill>
                  <a:schemeClr val="bg1"/>
                </a:solidFill>
              </a:rPr>
              <a:t>Greater longevity compared to aluminum trunk style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The skirt may be made from a lighter material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Reduced piston slap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Disadvantages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Weight and tensional loading on the powertrain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smtClean="0">
                <a:solidFill>
                  <a:schemeClr val="bg1"/>
                </a:solidFill>
              </a:rPr>
              <a:t>Requires “beefed up” block and powertrain components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Combustion Chamber Designs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458200" cy="50292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 Direct Injection (DI)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>
                <a:solidFill>
                  <a:schemeClr val="bg1"/>
                </a:solidFill>
              </a:rPr>
              <a:t>Piston crown shape determines gas dynamics</a:t>
            </a:r>
          </a:p>
          <a:p>
            <a:pPr eaLnBrk="1" hangingPunct="1"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 High Turbulence Design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 Injector positioned directly over piston crown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 Aggressive crown geometry = aggressive cylinder turbulence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Larger injected fuel droplets require aggressive turbulence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bg1"/>
                </a:solidFill>
              </a:rPr>
              <a:t>Turbulence “rips” droplets into smaller droplets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Modern designs &amp; higher injection pressures reduced need for the “high turbulence” design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Multi pulse fuel injection has seen a revisiting of the high turbulence design.</a:t>
            </a:r>
          </a:p>
        </p:txBody>
      </p:sp>
      <p:sp>
        <p:nvSpPr>
          <p:cNvPr id="5" name="Rounded Rectangular Callout 4"/>
          <p:cNvSpPr>
            <a:spLocks noChangeArrowheads="1"/>
          </p:cNvSpPr>
          <p:nvPr/>
        </p:nvSpPr>
        <p:spPr bwMode="auto">
          <a:xfrm>
            <a:off x="5486400" y="1676400"/>
            <a:ext cx="3200400" cy="2743200"/>
          </a:xfrm>
          <a:prstGeom prst="wedgeRoundRectCallout">
            <a:avLst>
              <a:gd name="adj1" fmla="val -53569"/>
              <a:gd name="adj2" fmla="val 75926"/>
              <a:gd name="adj3" fmla="val 16667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chemeClr val="bg1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chemeClr val="bg1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  <a:latin typeface="+mn-lt"/>
              </a:rPr>
              <a:t>High turbulence design may disadvantage emissions by “throwing” fuel outside of primary flame front causing late ignition and unwanted afterburn!</a:t>
            </a:r>
          </a:p>
        </p:txBody>
      </p:sp>
      <p:pic>
        <p:nvPicPr>
          <p:cNvPr id="7" name="Picture 6" descr="j0245131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828800"/>
            <a:ext cx="903288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Combustion Chamber Designs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019800" cy="38100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 Mexican Hat Piston Crown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Most common design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Central piston area recessed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bg1"/>
                </a:solidFill>
              </a:rPr>
              <a:t>“Toroidal recess”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Aggressiveness of central cone designed to produce desired turbulence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Injector positioned directly above center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Directs fuel towards crater where air swirl is greatest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0"/>
            <a:ext cx="24288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 rot="20540308">
            <a:off x="4973638" y="2209800"/>
            <a:ext cx="2081212" cy="45720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8549488">
            <a:off x="6022182" y="2585244"/>
            <a:ext cx="1776412" cy="45720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7342188" y="1143000"/>
            <a:ext cx="457200" cy="838200"/>
          </a:xfrm>
          <a:prstGeom prst="downArrow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32" name="Picture 8" descr="C:\Documents and Settings\Owner.New\Local Settings\Temporary Internet Files\Content.IE5\TVLZKRID\MMAG00436_000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827717">
            <a:off x="7391400" y="1447800"/>
            <a:ext cx="12858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C:\Documents and Settings\Owner.New\Local Settings\Temporary Internet Files\Content.IE5\TVLZKRID\MMAG00436_000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6218351">
            <a:off x="6540500" y="1603375"/>
            <a:ext cx="12858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5334000"/>
            <a:ext cx="8458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Deep bowl designs produce greater turbulence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“Quiescent” designs use low turbulence &amp; higher injection pressures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4953000" y="3657600"/>
            <a:ext cx="3276600" cy="3200400"/>
          </a:xfrm>
          <a:prstGeom prst="wedgeRoundRectCallout">
            <a:avLst>
              <a:gd name="adj1" fmla="val -55671"/>
              <a:gd name="adj2" fmla="val -105326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With this design, fuel droplets  can be directed into the crater and will ignite before touching the crown material.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This prevents fuel burnout scorching of the piston directly below the injector, lengthening service life</a:t>
            </a:r>
          </a:p>
        </p:txBody>
      </p:sp>
      <p:pic>
        <p:nvPicPr>
          <p:cNvPr id="18" name="Picture 17" descr="j0245131.w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733800"/>
            <a:ext cx="903288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6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9" grpId="2" animBg="1"/>
      <p:bldP spid="17" grpId="0" animBg="1"/>
      <p:bldP spid="1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Combustion Chamber Designs</a:t>
            </a:r>
            <a:endParaRPr lang="en-US" smtClean="0"/>
          </a:p>
        </p:txBody>
      </p:sp>
      <p:sp>
        <p:nvSpPr>
          <p:cNvPr id="49154" name="Text Placeholder 4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639763"/>
          </a:xfrm>
        </p:spPr>
        <p:txBody>
          <a:bodyPr/>
          <a:lstStyle/>
          <a:p>
            <a:pPr algn="ctr" eaLnBrk="1" hangingPunct="1"/>
            <a:r>
              <a:rPr lang="en-US" sz="3600" smtClean="0">
                <a:solidFill>
                  <a:schemeClr val="bg1"/>
                </a:solidFill>
              </a:rPr>
              <a:t>Other Piston Crown Designs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3400" y="1905000"/>
            <a:ext cx="4040188" cy="4683125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Mann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200" smtClean="0">
                <a:solidFill>
                  <a:schemeClr val="bg1"/>
                </a:solidFill>
              </a:rPr>
              <a:t>Also known as “M” Type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200" smtClean="0">
                <a:solidFill>
                  <a:schemeClr val="bg1"/>
                </a:solidFill>
              </a:rPr>
              <a:t>Designed and named after German originating company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200" smtClean="0">
                <a:solidFill>
                  <a:schemeClr val="bg1"/>
                </a:solidFill>
              </a:rPr>
              <a:t>Features a spherical recess directly under the injector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200" smtClean="0">
                <a:solidFill>
                  <a:schemeClr val="bg1"/>
                </a:solidFill>
              </a:rPr>
              <a:t>Recess not necessarily in center of crown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200" smtClean="0">
                <a:solidFill>
                  <a:schemeClr val="bg1"/>
                </a:solidFill>
              </a:rPr>
              <a:t>Produces high turbulence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200" smtClean="0">
                <a:solidFill>
                  <a:schemeClr val="bg1"/>
                </a:solidFill>
              </a:rPr>
              <a:t>More vulnerable to localized burnout in bowl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8200" y="1905000"/>
            <a:ext cx="4041775" cy="4683125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Dished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200" smtClean="0">
                <a:solidFill>
                  <a:schemeClr val="bg1"/>
                </a:solidFill>
              </a:rPr>
              <a:t>Used in: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200" smtClean="0">
                <a:solidFill>
                  <a:schemeClr val="bg1"/>
                </a:solidFill>
              </a:rPr>
              <a:t> Some small bore engines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200" smtClean="0">
                <a:solidFill>
                  <a:schemeClr val="bg1"/>
                </a:solidFill>
              </a:rPr>
              <a:t> Some IDI engines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200" smtClean="0">
                <a:solidFill>
                  <a:schemeClr val="bg1"/>
                </a:solidFill>
              </a:rPr>
              <a:t>Slightly concave (almost flat)</a:t>
            </a:r>
            <a:endParaRPr lang="en-US" sz="1800" smtClean="0">
              <a:solidFill>
                <a:schemeClr val="bg1"/>
              </a:solidFill>
            </a:endParaRP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200" smtClean="0">
                <a:solidFill>
                  <a:schemeClr val="bg1"/>
                </a:solidFill>
              </a:rPr>
              <a:t>Produces low turbulence</a:t>
            </a:r>
          </a:p>
          <a:p>
            <a:pPr lvl="1" eaLnBrk="1" hangingPunct="1">
              <a:buFont typeface="Wingdings" pitchFamily="2" charset="2"/>
              <a:buChar char="ü"/>
            </a:pPr>
            <a:endParaRPr lang="en-US" smtClean="0">
              <a:solidFill>
                <a:schemeClr val="bg1"/>
              </a:solidFill>
            </a:endParaRP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486400" y="4648200"/>
            <a:ext cx="1828800" cy="609600"/>
          </a:xfrm>
          <a:prstGeom prst="wedgeRoundRectCallout">
            <a:avLst>
              <a:gd name="adj1" fmla="val -112083"/>
              <a:gd name="adj2" fmla="val -138043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Also known as a bowl</a:t>
            </a:r>
          </a:p>
        </p:txBody>
      </p:sp>
      <p:sp>
        <p:nvSpPr>
          <p:cNvPr id="49158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Piston Heat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Combustion temperatures can have transient spikes to 2000</a:t>
            </a:r>
            <a:r>
              <a:rPr lang="en-US" baseline="30000" smtClean="0">
                <a:solidFill>
                  <a:schemeClr val="bg1"/>
                </a:solidFill>
              </a:rPr>
              <a:t>o</a:t>
            </a:r>
            <a:r>
              <a:rPr lang="en-US" smtClean="0">
                <a:solidFill>
                  <a:schemeClr val="bg1"/>
                </a:solidFill>
              </a:rPr>
              <a:t> C  or 3630</a:t>
            </a:r>
            <a:r>
              <a:rPr lang="en-US" baseline="30000" smtClean="0">
                <a:solidFill>
                  <a:schemeClr val="bg1"/>
                </a:solidFill>
              </a:rPr>
              <a:t>o</a:t>
            </a:r>
            <a:r>
              <a:rPr lang="en-US" smtClean="0">
                <a:solidFill>
                  <a:schemeClr val="bg1"/>
                </a:solidFill>
              </a:rPr>
              <a:t> F</a:t>
            </a:r>
          </a:p>
          <a:p>
            <a:pPr marL="342900" lvl="1" indent="-342900" eaLnBrk="1" hangingPunct="1">
              <a:buFont typeface="Wingdings" pitchFamily="2" charset="2"/>
              <a:buChar char="ü"/>
            </a:pPr>
            <a:r>
              <a:rPr lang="en-US" sz="2800" smtClean="0">
                <a:solidFill>
                  <a:schemeClr val="bg1"/>
                </a:solidFill>
              </a:rPr>
              <a:t>Piston material – role as a “heat siphon”</a:t>
            </a:r>
          </a:p>
          <a:p>
            <a:pPr marL="742950" lvl="2" indent="-342900" eaLnBrk="1" hangingPunct="1">
              <a:buFont typeface="Wingdings" pitchFamily="2" charset="2"/>
              <a:buChar char="§"/>
            </a:pPr>
            <a:r>
              <a:rPr lang="en-US" sz="2800" smtClean="0">
                <a:solidFill>
                  <a:schemeClr val="bg1"/>
                </a:solidFill>
              </a:rPr>
              <a:t>Aluminum melts @ 660</a:t>
            </a:r>
            <a:r>
              <a:rPr lang="en-US" sz="2800" baseline="30000" smtClean="0">
                <a:solidFill>
                  <a:schemeClr val="bg1"/>
                </a:solidFill>
              </a:rPr>
              <a:t>o</a:t>
            </a:r>
            <a:r>
              <a:rPr lang="en-US" sz="2800" smtClean="0">
                <a:solidFill>
                  <a:schemeClr val="bg1"/>
                </a:solidFill>
              </a:rPr>
              <a:t> C or 1220</a:t>
            </a:r>
            <a:r>
              <a:rPr lang="en-US" sz="2800" baseline="30000" smtClean="0">
                <a:solidFill>
                  <a:schemeClr val="bg1"/>
                </a:solidFill>
              </a:rPr>
              <a:t>o</a:t>
            </a:r>
            <a:r>
              <a:rPr lang="en-US" sz="2800" smtClean="0">
                <a:solidFill>
                  <a:schemeClr val="bg1"/>
                </a:solidFill>
              </a:rPr>
              <a:t> F</a:t>
            </a:r>
          </a:p>
          <a:p>
            <a:pPr marL="742950" lvl="2" indent="-342900" eaLnBrk="1" hangingPunct="1">
              <a:buFont typeface="Wingdings" pitchFamily="2" charset="2"/>
              <a:buChar char="§"/>
            </a:pPr>
            <a:r>
              <a:rPr lang="en-US" sz="2800" smtClean="0">
                <a:solidFill>
                  <a:schemeClr val="bg1"/>
                </a:solidFill>
              </a:rPr>
              <a:t>Cast Iron melts @ 1540</a:t>
            </a:r>
            <a:r>
              <a:rPr lang="en-US" sz="2800" baseline="30000" smtClean="0">
                <a:solidFill>
                  <a:schemeClr val="bg1"/>
                </a:solidFill>
              </a:rPr>
              <a:t>o</a:t>
            </a:r>
            <a:r>
              <a:rPr lang="en-US" sz="2800" smtClean="0">
                <a:solidFill>
                  <a:schemeClr val="bg1"/>
                </a:solidFill>
              </a:rPr>
              <a:t> C or 2800</a:t>
            </a:r>
            <a:r>
              <a:rPr lang="en-US" sz="2800" baseline="30000" smtClean="0">
                <a:solidFill>
                  <a:schemeClr val="bg1"/>
                </a:solidFill>
              </a:rPr>
              <a:t>o</a:t>
            </a:r>
            <a:r>
              <a:rPr lang="en-US" sz="2800" smtClean="0">
                <a:solidFill>
                  <a:schemeClr val="bg1"/>
                </a:solidFill>
              </a:rPr>
              <a:t> F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Some heat transferred to the cylinder walls through the piston rings</a:t>
            </a:r>
          </a:p>
          <a:p>
            <a:pPr marL="342900" lvl="1" indent="-342900" eaLnBrk="1" hangingPunct="1">
              <a:buFont typeface="Wingdings" pitchFamily="2" charset="2"/>
              <a:buChar char="ü"/>
            </a:pPr>
            <a:r>
              <a:rPr lang="en-US" sz="2800" smtClean="0">
                <a:solidFill>
                  <a:schemeClr val="bg1"/>
                </a:solidFill>
              </a:rPr>
              <a:t>Cooling is often assisted with an oil spray to piston’s underside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8" name="Rounded Rectangular Callout 7"/>
          <p:cNvSpPr>
            <a:spLocks noChangeArrowheads="1"/>
          </p:cNvSpPr>
          <p:nvPr/>
        </p:nvSpPr>
        <p:spPr bwMode="auto">
          <a:xfrm>
            <a:off x="3657600" y="3268663"/>
            <a:ext cx="4724400" cy="1006475"/>
          </a:xfrm>
          <a:prstGeom prst="wedgeRoundRectCallout">
            <a:avLst>
              <a:gd name="adj1" fmla="val -80778"/>
              <a:gd name="adj2" fmla="val -34440"/>
              <a:gd name="adj3" fmla="val 16667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  <a:latin typeface="+mn-lt"/>
              </a:rPr>
              <a:t>Heat flow through aluminum is approximately three times greater than cast iron! 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2041525"/>
            <a:ext cx="4114800" cy="4632325"/>
          </a:xfrm>
        </p:spPr>
      </p:pic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Piston Cooling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257800" cy="5257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Cooling method determination:</a:t>
            </a:r>
          </a:p>
          <a:p>
            <a:pPr lvl="1" eaLnBrk="1" hangingPunct="1"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Size of piston</a:t>
            </a:r>
          </a:p>
          <a:p>
            <a:pPr lvl="1" eaLnBrk="1" hangingPunct="1"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Peak cylinder pressure</a:t>
            </a:r>
          </a:p>
          <a:p>
            <a:pPr lvl="1" eaLnBrk="1" hangingPunct="1"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Aspiration</a:t>
            </a:r>
          </a:p>
          <a:p>
            <a:pPr eaLnBrk="1" hangingPunct="1"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Some heat is transferred through piston assembly</a:t>
            </a:r>
          </a:p>
          <a:p>
            <a:pPr eaLnBrk="1" hangingPunct="1"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Methods used to cool piston heads: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Shaker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Circulation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Spray</a:t>
            </a:r>
          </a:p>
          <a:p>
            <a:pPr lvl="1" eaLnBrk="1" hangingPunct="1">
              <a:buFont typeface="Wingdings" pitchFamily="2" charset="2"/>
              <a:buChar char="ü"/>
            </a:pPr>
            <a:endParaRPr lang="en-US" smtClean="0">
              <a:solidFill>
                <a:schemeClr val="bg1"/>
              </a:solidFill>
            </a:endParaRPr>
          </a:p>
          <a:p>
            <a:pPr lvl="1" eaLnBrk="1" hangingPunct="1"/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0" y="1752600"/>
            <a:ext cx="4876800" cy="1981200"/>
          </a:xfrm>
          <a:prstGeom prst="wedgeRoundRectCallout">
            <a:avLst>
              <a:gd name="adj1" fmla="val 104525"/>
              <a:gd name="adj2" fmla="val 73725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Caution!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A misaligned spray nozzle can cause premature engine failure 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Some newer engines rely entirely on oil spray to cool and lubricate the piston assembly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343400" y="2100263"/>
            <a:ext cx="4800600" cy="1328737"/>
          </a:xfrm>
          <a:prstGeom prst="wedgeRoundRectCallout">
            <a:avLst>
              <a:gd name="adj1" fmla="val -95839"/>
              <a:gd name="adj2" fmla="val 209794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Oil is delivered through the connecting rod to galleries under the piston crown.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Oil is distributed by  piston motion &amp; returned to the crankcase 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343400" y="3429000"/>
            <a:ext cx="4800600" cy="1328738"/>
          </a:xfrm>
          <a:prstGeom prst="wedgeRoundRectCallout">
            <a:avLst>
              <a:gd name="adj1" fmla="val -84498"/>
              <a:gd name="adj2" fmla="val 142982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Oil is delivered through the connecting rod &amp; wrist pins.  Circulated through a series of grooves machined into the underside of the piston crown &amp; returned to the crankcase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343400" y="4495324"/>
            <a:ext cx="4800600" cy="1634490"/>
          </a:xfrm>
          <a:prstGeom prst="wedgeRoundRectCallout">
            <a:avLst>
              <a:gd name="adj1" fmla="val -101279"/>
              <a:gd name="adj2" fmla="val 85022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A stationary jet mounted to the engine block directs a spray of directly to the underside of the piston.  In addition to cooling, the oil may also lubricate the wrist pin</a:t>
            </a:r>
            <a:r>
              <a:rPr lang="en-US" b="1" i="1" dirty="0" smtClean="0">
                <a:solidFill>
                  <a:schemeClr val="bg1"/>
                </a:solidFill>
              </a:rPr>
              <a:t>.  Most current in use. 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10" name="Picture 9" descr="j0245131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8713" y="1905000"/>
            <a:ext cx="903287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7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The internal works on an engine include a grouping of parts responsible for transmitting the gas pressures developed in the cylinders to a power take off mechanism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This mechanism is usually the engine’s flywheel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Piston Fit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876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200" smtClean="0">
                <a:solidFill>
                  <a:schemeClr val="bg1"/>
                </a:solidFill>
              </a:rPr>
              <a:t>Excessive Clearance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800" smtClean="0">
                <a:solidFill>
                  <a:schemeClr val="bg1"/>
                </a:solidFill>
              </a:rPr>
              <a:t> Piston knocking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800" smtClean="0">
                <a:solidFill>
                  <a:schemeClr val="bg1"/>
                </a:solidFill>
              </a:rPr>
              <a:t> More noticeable</a:t>
            </a:r>
            <a:r>
              <a:rPr lang="en-US" smtClean="0">
                <a:solidFill>
                  <a:schemeClr val="bg1"/>
                </a:solidFill>
              </a:rPr>
              <a:t>: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en-US" sz="2400" smtClean="0">
                <a:solidFill>
                  <a:schemeClr val="bg1"/>
                </a:solidFill>
              </a:rPr>
              <a:t>When cold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en-US" sz="2400" smtClean="0">
                <a:solidFill>
                  <a:schemeClr val="bg1"/>
                </a:solidFill>
              </a:rPr>
              <a:t>With aluminum trunk pistons</a:t>
            </a:r>
          </a:p>
          <a:p>
            <a:pPr eaLnBrk="1" hangingPunct="1">
              <a:buFontTx/>
              <a:buChar char="•"/>
            </a:pPr>
            <a:r>
              <a:rPr lang="en-US" sz="3200" smtClean="0">
                <a:solidFill>
                  <a:schemeClr val="bg1"/>
                </a:solidFill>
              </a:rPr>
              <a:t> Inadequate Clearance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800" smtClean="0">
                <a:solidFill>
                  <a:schemeClr val="bg1"/>
                </a:solidFill>
              </a:rPr>
              <a:t>Piston scoring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800" smtClean="0">
                <a:solidFill>
                  <a:schemeClr val="bg1"/>
                </a:solidFill>
              </a:rPr>
              <a:t>Piston scuffing (localized welding)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smtClean="0">
                <a:solidFill>
                  <a:schemeClr val="bg1"/>
                </a:solidFill>
              </a:rPr>
              <a:t>Lubricating oil film scraped from cylinder walls</a:t>
            </a:r>
          </a:p>
          <a:p>
            <a:pPr lvl="1" eaLnBrk="1" hangingPunct="1">
              <a:buFont typeface="Wingdings" pitchFamily="2" charset="2"/>
              <a:buChar char="ü"/>
            </a:pP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55299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  <p:pic>
        <p:nvPicPr>
          <p:cNvPr id="1026" name="Picture 2" descr="C:\Users\mac.loucks\Desktop\U Drive\semester 1\Basic Engines\Chapter 7 Engine Powertrain\sco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295400"/>
            <a:ext cx="4953000" cy="3709969"/>
          </a:xfrm>
          <a:prstGeom prst="rect">
            <a:avLst/>
          </a:prstGeom>
          <a:noFill/>
        </p:spPr>
      </p:pic>
      <p:pic>
        <p:nvPicPr>
          <p:cNvPr id="1027" name="Picture 3" descr="C:\Users\mac.loucks\Desktop\U Drive\semester 1\Basic Engines\Chapter 7 Engine Powertrain\scuffed_lin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33399"/>
            <a:ext cx="5334000" cy="4677201"/>
          </a:xfrm>
          <a:prstGeom prst="rect">
            <a:avLst/>
          </a:prstGeom>
          <a:noFill/>
        </p:spPr>
      </p:pic>
      <p:pic>
        <p:nvPicPr>
          <p:cNvPr id="1028" name="Picture 4" descr="C:\Users\mac.loucks\Desktop\U Drive\semester 1\Basic Engines\Chapter 7 Engine Powertrain\lobi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685800"/>
            <a:ext cx="5676900" cy="4171950"/>
          </a:xfrm>
          <a:prstGeom prst="rect">
            <a:avLst/>
          </a:prstGeom>
          <a:noFill/>
        </p:spPr>
      </p:pic>
      <p:pic>
        <p:nvPicPr>
          <p:cNvPr id="1029" name="Picture 5" descr="C:\Users\mac.loucks\Desktop\U Drive\semester 1\Basic Engines\Chapter 7 Engine Powertrain\lobing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533400"/>
            <a:ext cx="5657850" cy="404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Piston Assembly Overview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371600"/>
            <a:ext cx="5486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ular Callout 8"/>
          <p:cNvSpPr/>
          <p:nvPr/>
        </p:nvSpPr>
        <p:spPr>
          <a:xfrm>
            <a:off x="152400" y="1219200"/>
            <a:ext cx="2971800" cy="762000"/>
          </a:xfrm>
          <a:prstGeom prst="wedgeRoundRectCallout">
            <a:avLst>
              <a:gd name="adj1" fmla="val 33398"/>
              <a:gd name="adj2" fmla="val 89482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Compression Ring Location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Includes “Scraper Ring”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6248400" y="3429000"/>
            <a:ext cx="2743200" cy="612775"/>
          </a:xfrm>
          <a:prstGeom prst="wedgeRoundRectCallout">
            <a:avLst>
              <a:gd name="adj1" fmla="val -52285"/>
              <a:gd name="adj2" fmla="val 252799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Oil Control Rings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Note “channel “ design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705600" y="1371600"/>
            <a:ext cx="2133600" cy="612775"/>
          </a:xfrm>
          <a:prstGeom prst="wedgeRoundRectCallout">
            <a:avLst>
              <a:gd name="adj1" fmla="val -65833"/>
              <a:gd name="adj2" fmla="val 111008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Ring Lands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152400" y="1981200"/>
            <a:ext cx="2895600" cy="914400"/>
          </a:xfrm>
          <a:prstGeom prst="wedgeRoundRectCallout">
            <a:avLst>
              <a:gd name="adj1" fmla="val 49562"/>
              <a:gd name="adj2" fmla="val 301105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Compression ring finish &amp; design is critical to establishing cylinder seal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6248400" y="4114800"/>
            <a:ext cx="2895600" cy="914400"/>
          </a:xfrm>
          <a:prstGeom prst="wedgeRoundRectCallout">
            <a:avLst>
              <a:gd name="adj1" fmla="val -52807"/>
              <a:gd name="adj2" fmla="val 118769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Oil drain slots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6248400" y="3048000"/>
            <a:ext cx="2743200" cy="381000"/>
          </a:xfrm>
          <a:prstGeom prst="wedgeRoundRectCallout">
            <a:avLst>
              <a:gd name="adj1" fmla="val -83201"/>
              <a:gd name="adj2" fmla="val -168500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i="1">
                <a:solidFill>
                  <a:schemeClr val="bg1"/>
                </a:solidFill>
              </a:rPr>
              <a:t>Oil Control Ring Location</a:t>
            </a:r>
          </a:p>
        </p:txBody>
      </p:sp>
      <p:sp>
        <p:nvSpPr>
          <p:cNvPr id="20" name="Right Brace 19"/>
          <p:cNvSpPr/>
          <p:nvPr/>
        </p:nvSpPr>
        <p:spPr>
          <a:xfrm>
            <a:off x="6096000" y="1905000"/>
            <a:ext cx="228600" cy="914400"/>
          </a:xfrm>
          <a:prstGeom prst="rightBrac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6245225" y="4114800"/>
            <a:ext cx="2898775" cy="914400"/>
          </a:xfrm>
          <a:prstGeom prst="wedgeRoundRectCallout">
            <a:avLst>
              <a:gd name="adj1" fmla="val -83530"/>
              <a:gd name="adj2" fmla="val -205616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Ring drain slots work in conjunction with the piston’s drain holes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228600" y="3962400"/>
            <a:ext cx="3581400" cy="1219200"/>
          </a:xfrm>
          <a:prstGeom prst="wedgeRoundRectCallout">
            <a:avLst>
              <a:gd name="adj1" fmla="val 53292"/>
              <a:gd name="adj2" fmla="val -178473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The number of rings used is determined by the OEM.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Factors include bore size, engine speed &amp; configuration</a:t>
            </a:r>
          </a:p>
        </p:txBody>
      </p:sp>
      <p:sp>
        <p:nvSpPr>
          <p:cNvPr id="57356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  <p:bldP spid="11" grpId="0" animBg="1"/>
      <p:bldP spid="11" grpId="1" animBg="1"/>
      <p:bldP spid="22" grpId="0" animBg="1"/>
      <p:bldP spid="2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Piston Thrust and </a:t>
            </a:r>
            <a:r>
              <a:rPr lang="en-US" dirty="0" err="1" smtClean="0">
                <a:solidFill>
                  <a:schemeClr val="bg1"/>
                </a:solidFill>
              </a:rPr>
              <a:t>Antithrust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89038"/>
            <a:ext cx="2381250" cy="556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953000" y="2895600"/>
            <a:ext cx="30091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Thrust face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5105400"/>
            <a:ext cx="43166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Anti Thrust Face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Piston 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Function: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Seal piston in bore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>
                <a:solidFill>
                  <a:schemeClr val="bg1"/>
                </a:solidFill>
              </a:rPr>
              <a:t>Compression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>
                <a:solidFill>
                  <a:schemeClr val="bg1"/>
                </a:solidFill>
              </a:rPr>
              <a:t>Combustion gases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Lubrication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>
                <a:solidFill>
                  <a:schemeClr val="bg1"/>
                </a:solidFill>
              </a:rPr>
              <a:t>Apply film of lubricant to cylinder wall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>
                <a:solidFill>
                  <a:schemeClr val="bg1"/>
                </a:solidFill>
              </a:rPr>
              <a:t>Regulate amount of film on the cylinder wall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Cooling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>
                <a:solidFill>
                  <a:schemeClr val="bg1"/>
                </a:solidFill>
              </a:rPr>
              <a:t>Provide a path to transfer heat from the piston to the cylinder wall</a:t>
            </a:r>
          </a:p>
          <a:p>
            <a:pPr lvl="1" eaLnBrk="1" hangingPunct="1">
              <a:lnSpc>
                <a:spcPct val="90000"/>
              </a:lnSpc>
            </a:pP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59395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Roles of Piston Rings</a:t>
            </a:r>
            <a:endParaRPr lang="en-US" smtClean="0"/>
          </a:p>
        </p:txBody>
      </p:sp>
      <p:sp>
        <p:nvSpPr>
          <p:cNvPr id="61442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639763"/>
          </a:xfrm>
        </p:spPr>
        <p:txBody>
          <a:bodyPr/>
          <a:lstStyle/>
          <a:p>
            <a:pPr algn="ctr" eaLnBrk="1" hangingPunct="1"/>
            <a:r>
              <a:rPr lang="en-US" sz="3600" smtClean="0">
                <a:solidFill>
                  <a:schemeClr val="bg1"/>
                </a:solidFill>
              </a:rPr>
              <a:t>Categories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2438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2378075"/>
            <a:ext cx="4573588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>
            <a:grpSpLocks noChangeAspect="1"/>
          </p:cNvGrpSpPr>
          <p:nvPr/>
        </p:nvGrpSpPr>
        <p:grpSpPr bwMode="auto">
          <a:xfrm>
            <a:off x="923925" y="1600200"/>
            <a:ext cx="2176463" cy="3103563"/>
            <a:chOff x="-706653" y="256218"/>
            <a:chExt cx="1039018" cy="1484312"/>
          </a:xfrm>
        </p:grpSpPr>
        <p:sp>
          <p:nvSpPr>
            <p:cNvPr id="12" name="Chevron 11"/>
            <p:cNvSpPr/>
            <p:nvPr/>
          </p:nvSpPr>
          <p:spPr>
            <a:xfrm rot="5400000">
              <a:off x="-929300" y="478865"/>
              <a:ext cx="1484312" cy="1039018"/>
            </a:xfrm>
            <a:prstGeom prst="chevron">
              <a:avLst/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vron 4"/>
            <p:cNvSpPr/>
            <p:nvPr/>
          </p:nvSpPr>
          <p:spPr>
            <a:xfrm>
              <a:off x="-706653" y="676077"/>
              <a:ext cx="1039018" cy="74633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525" tIns="9525" rIns="9525" bIns="9525" spcCol="1270" anchor="ctr"/>
            <a:lstStyle/>
            <a:p>
              <a:pPr algn="ctr"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b="1" i="1" dirty="0"/>
                <a:t>Compression</a:t>
              </a:r>
            </a:p>
          </p:txBody>
        </p:sp>
      </p:grpSp>
      <p:sp>
        <p:nvSpPr>
          <p:cNvPr id="14" name="Striped Right Arrow 13"/>
          <p:cNvSpPr/>
          <p:nvPr/>
        </p:nvSpPr>
        <p:spPr>
          <a:xfrm rot="300000">
            <a:off x="3043238" y="3198813"/>
            <a:ext cx="2535237" cy="381000"/>
          </a:xfrm>
          <a:prstGeom prst="striped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1447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4" grpId="0" animBg="1"/>
      <p:bldP spid="14" grpId="1" animBg="1"/>
      <p:bldP spid="14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Roles of Piston Rings</a:t>
            </a:r>
            <a:endParaRPr lang="en-US" smtClean="0"/>
          </a:p>
        </p:txBody>
      </p:sp>
      <p:sp>
        <p:nvSpPr>
          <p:cNvPr id="63490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639763"/>
          </a:xfrm>
        </p:spPr>
        <p:txBody>
          <a:bodyPr/>
          <a:lstStyle/>
          <a:p>
            <a:pPr algn="ctr" eaLnBrk="1" hangingPunct="1"/>
            <a:r>
              <a:rPr lang="en-US" sz="3600" smtClean="0">
                <a:solidFill>
                  <a:schemeClr val="bg1"/>
                </a:solidFill>
              </a:rPr>
              <a:t>Categories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2438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2395538"/>
            <a:ext cx="4573588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triped Right Arrow 12"/>
          <p:cNvSpPr>
            <a:spLocks noChangeAspect="1"/>
          </p:cNvSpPr>
          <p:nvPr/>
        </p:nvSpPr>
        <p:spPr>
          <a:xfrm rot="60000">
            <a:off x="2667000" y="3536950"/>
            <a:ext cx="2895600" cy="384175"/>
          </a:xfrm>
          <a:prstGeom prst="striped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 bwMode="auto">
          <a:xfrm>
            <a:off x="923925" y="2133600"/>
            <a:ext cx="2176463" cy="3108325"/>
            <a:chOff x="1" y="1289843"/>
            <a:chExt cx="1039018" cy="1484312"/>
          </a:xfrm>
        </p:grpSpPr>
        <p:sp>
          <p:nvSpPr>
            <p:cNvPr id="11" name="Chevron 10"/>
            <p:cNvSpPr/>
            <p:nvPr/>
          </p:nvSpPr>
          <p:spPr>
            <a:xfrm rot="5400000">
              <a:off x="-222646" y="1512490"/>
              <a:ext cx="1484312" cy="1039018"/>
            </a:xfrm>
            <a:prstGeom prst="chevron">
              <a:avLst/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62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1" y="1809125"/>
              <a:ext cx="1039018" cy="4457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525" tIns="9525" rIns="9525" bIns="9525" spcCol="1270" anchor="ctr"/>
            <a:lstStyle/>
            <a:p>
              <a:pPr algn="ctr"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b="1" i="1" dirty="0"/>
                <a:t>Scraper</a:t>
              </a:r>
            </a:p>
          </p:txBody>
        </p:sp>
      </p:grpSp>
      <p:sp>
        <p:nvSpPr>
          <p:cNvPr id="63495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3" grpId="0" animBg="1"/>
      <p:bldP spid="13" grpId="1" animBg="1"/>
      <p:bldP spid="13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Roles of Piston Rings</a:t>
            </a:r>
            <a:endParaRPr lang="en-US" smtClean="0"/>
          </a:p>
        </p:txBody>
      </p:sp>
      <p:sp>
        <p:nvSpPr>
          <p:cNvPr id="6553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639763"/>
          </a:xfrm>
        </p:spPr>
        <p:txBody>
          <a:bodyPr/>
          <a:lstStyle/>
          <a:p>
            <a:pPr algn="ctr" eaLnBrk="1" hangingPunct="1"/>
            <a:r>
              <a:rPr lang="en-US" sz="3600" smtClean="0">
                <a:solidFill>
                  <a:schemeClr val="bg1"/>
                </a:solidFill>
              </a:rPr>
              <a:t>Categories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2438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2397125"/>
            <a:ext cx="4572000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hevron 4"/>
          <p:cNvSpPr/>
          <p:nvPr/>
        </p:nvSpPr>
        <p:spPr>
          <a:xfrm>
            <a:off x="1295400" y="1708150"/>
            <a:ext cx="3795713" cy="11366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525" tIns="9525" rIns="9525" bIns="9525" spcCol="1270" anchor="ctr"/>
          <a:lstStyle/>
          <a:p>
            <a:pPr defTabSz="6667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1500" b="1" i="1" dirty="0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 bwMode="auto">
          <a:xfrm>
            <a:off x="923925" y="3565525"/>
            <a:ext cx="2176463" cy="3109913"/>
            <a:chOff x="1" y="2578507"/>
            <a:chExt cx="1039018" cy="1484312"/>
          </a:xfrm>
        </p:grpSpPr>
        <p:sp>
          <p:nvSpPr>
            <p:cNvPr id="11" name="Chevron 10"/>
            <p:cNvSpPr/>
            <p:nvPr/>
          </p:nvSpPr>
          <p:spPr>
            <a:xfrm rot="5400000">
              <a:off x="-222646" y="2801154"/>
              <a:ext cx="1484312" cy="1039018"/>
            </a:xfrm>
            <a:prstGeom prst="chevron">
              <a:avLst/>
            </a:prstGeom>
            <a:gradFill rotWithShape="0"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162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1" y="3098281"/>
              <a:ext cx="1039018" cy="4447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525" tIns="9525" rIns="9525" bIns="9525" spcCol="1270" anchor="ctr"/>
            <a:lstStyle/>
            <a:p>
              <a:pPr algn="ctr"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b="1" i="1" dirty="0">
                  <a:solidFill>
                    <a:schemeClr val="tx1"/>
                  </a:solidFill>
                </a:rPr>
                <a:t>Oil Control</a:t>
              </a:r>
            </a:p>
          </p:txBody>
        </p:sp>
      </p:grpSp>
      <p:sp>
        <p:nvSpPr>
          <p:cNvPr id="13" name="Striped Right Arrow 12"/>
          <p:cNvSpPr>
            <a:spLocks/>
          </p:cNvSpPr>
          <p:nvPr/>
        </p:nvSpPr>
        <p:spPr>
          <a:xfrm rot="20280000">
            <a:off x="2743200" y="4297363"/>
            <a:ext cx="2925763" cy="381000"/>
          </a:xfrm>
          <a:prstGeom prst="striped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5544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3" grpId="0" animBg="1"/>
      <p:bldP spid="13" grpId="1" animBg="1"/>
      <p:bldP spid="13" grpId="2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Compression Ring Geometry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40188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800" smtClean="0">
                <a:solidFill>
                  <a:schemeClr val="bg1"/>
                </a:solidFill>
              </a:rPr>
              <a:t>Primary Function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400" smtClean="0">
                <a:solidFill>
                  <a:schemeClr val="bg1"/>
                </a:solidFill>
              </a:rPr>
              <a:t>Sealing cylinder gases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800" smtClean="0">
                <a:solidFill>
                  <a:schemeClr val="bg1"/>
                </a:solidFill>
              </a:rPr>
              <a:t>Face Types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400" smtClean="0">
                <a:solidFill>
                  <a:schemeClr val="bg1"/>
                </a:solidFill>
              </a:rPr>
              <a:t>Keystone/Trapezoidal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400" smtClean="0">
                <a:solidFill>
                  <a:schemeClr val="bg1"/>
                </a:solidFill>
              </a:rPr>
              <a:t>Barrel faced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400" smtClean="0">
                <a:solidFill>
                  <a:schemeClr val="bg1"/>
                </a:solidFill>
              </a:rPr>
              <a:t>Rectangular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400" smtClean="0">
                <a:solidFill>
                  <a:schemeClr val="bg1"/>
                </a:solidFill>
              </a:rPr>
              <a:t>Inside Bevel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400" smtClean="0">
                <a:solidFill>
                  <a:schemeClr val="bg1"/>
                </a:solidFill>
              </a:rPr>
              <a:t>Taper Faced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800" smtClean="0">
                <a:solidFill>
                  <a:schemeClr val="bg1"/>
                </a:solidFill>
              </a:rPr>
              <a:t>Joint Types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400" smtClean="0">
                <a:solidFill>
                  <a:schemeClr val="bg1"/>
                </a:solidFill>
              </a:rPr>
              <a:t>Straight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400" smtClean="0">
                <a:solidFill>
                  <a:schemeClr val="bg1"/>
                </a:solidFill>
              </a:rPr>
              <a:t>Angle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400" smtClean="0">
                <a:solidFill>
                  <a:schemeClr val="bg1"/>
                </a:solidFill>
              </a:rPr>
              <a:t>Step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04963"/>
            <a:ext cx="4572000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 rot="18976179">
            <a:off x="3919538" y="2346325"/>
            <a:ext cx="1189037" cy="53340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19874970">
            <a:off x="1468438" y="4502150"/>
            <a:ext cx="6675437" cy="53340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20179488">
            <a:off x="2651125" y="2743200"/>
            <a:ext cx="4206875" cy="53340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20222821">
            <a:off x="2743200" y="2560638"/>
            <a:ext cx="3292475" cy="53340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20119319">
            <a:off x="2651125" y="2955925"/>
            <a:ext cx="5203825" cy="53340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20143236">
            <a:off x="2560638" y="3154363"/>
            <a:ext cx="6162675" cy="53340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19380000">
            <a:off x="1920875" y="4114800"/>
            <a:ext cx="3892550" cy="53340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 rot="19687868">
            <a:off x="1701800" y="4378325"/>
            <a:ext cx="5303838" cy="53340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4572000" y="3429000"/>
            <a:ext cx="4572000" cy="1635125"/>
          </a:xfrm>
          <a:prstGeom prst="wedgeRoundRectCallout">
            <a:avLst>
              <a:gd name="adj1" fmla="val -37760"/>
              <a:gd name="adj2" fmla="val -131642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Wedge shaped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Commonly used as top ring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Gas pressure easily gets behind to assist with sealing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4572000" y="3429000"/>
            <a:ext cx="4572000" cy="714375"/>
          </a:xfrm>
          <a:prstGeom prst="wedgeRoundRectCallout">
            <a:avLst>
              <a:gd name="adj1" fmla="val 39837"/>
              <a:gd name="adj2" fmla="val -235009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The angled outer face achieves higher sealing pressures.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4572000" y="3429000"/>
            <a:ext cx="4572000" cy="1328738"/>
          </a:xfrm>
          <a:prstGeom prst="wedgeRoundRectCallout">
            <a:avLst>
              <a:gd name="adj1" fmla="val 19064"/>
              <a:gd name="adj2" fmla="val -147822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Internal peripheral recess allows cylinder gas to get behind twisting the ring.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This twisting effect results in unusually high sealing pressures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4572000" y="3429000"/>
            <a:ext cx="4572000" cy="2247900"/>
          </a:xfrm>
          <a:prstGeom prst="wedgeRoundRectCallout">
            <a:avLst>
              <a:gd name="adj1" fmla="val -435"/>
              <a:gd name="adj2" fmla="val -108891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Preferred when ring is made of cast iron due to the even “loading” achieved.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Lower sealing pressures.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Greater longevity.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Used as second or third compression ring in some applications where a keystone style is used in the top position.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4572000" y="3429000"/>
            <a:ext cx="4572000" cy="1328738"/>
          </a:xfrm>
          <a:prstGeom prst="wedgeRoundRectCallout">
            <a:avLst>
              <a:gd name="adj1" fmla="val -19333"/>
              <a:gd name="adj2" fmla="val -144047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Outer surface “barreled” with a radius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Designed to increase service life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No sharp “bite” into the cylinder wall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Many keystone rings are barrel faced.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4572000" y="1295400"/>
            <a:ext cx="4572000" cy="1941513"/>
          </a:xfrm>
          <a:prstGeom prst="wedgeRoundRectCallout">
            <a:avLst>
              <a:gd name="adj1" fmla="val 20667"/>
              <a:gd name="adj2" fmla="val 75481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Major sealing force -- </a:t>
            </a:r>
            <a:r>
              <a:rPr lang="en-US" b="1" i="1" u="sng" dirty="0">
                <a:solidFill>
                  <a:schemeClr val="bg1"/>
                </a:solidFill>
              </a:rPr>
              <a:t>cylinder gases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Pressure forces ring downward to land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Pressure gets behind ring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Ring is forced outwards by pressure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The higher the cylinder pressure, the tighter the seal!</a:t>
            </a:r>
          </a:p>
        </p:txBody>
      </p:sp>
      <p:sp>
        <p:nvSpPr>
          <p:cNvPr id="22" name="Right Arrow 21"/>
          <p:cNvSpPr/>
          <p:nvPr/>
        </p:nvSpPr>
        <p:spPr>
          <a:xfrm rot="1380000">
            <a:off x="3916363" y="2789238"/>
            <a:ext cx="3657600" cy="485775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Rounded Rectangular Callout 22"/>
          <p:cNvSpPr/>
          <p:nvPr/>
        </p:nvSpPr>
        <p:spPr>
          <a:xfrm>
            <a:off x="4572000" y="4343400"/>
            <a:ext cx="4572000" cy="990600"/>
          </a:xfrm>
          <a:prstGeom prst="wedgeRoundRectCallout">
            <a:avLst>
              <a:gd name="adj1" fmla="val -26475"/>
              <a:gd name="adj2" fmla="val -152885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i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The disadvantage of this style is the greater potential of gas “blow-by.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This is the most commonly used design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4572000" y="3657600"/>
            <a:ext cx="4572000" cy="1371600"/>
          </a:xfrm>
          <a:prstGeom prst="wedgeRoundRectCallout">
            <a:avLst>
              <a:gd name="adj1" fmla="val 28141"/>
              <a:gd name="adj2" fmla="val -72542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Defined by the “L” shaped step at the abutting joint.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Affords the least potential for cylinder gas leakage at the joint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4572000" y="3886200"/>
            <a:ext cx="4572000" cy="1219200"/>
          </a:xfrm>
          <a:prstGeom prst="wedgeRoundRectCallout">
            <a:avLst>
              <a:gd name="adj1" fmla="val 449"/>
              <a:gd name="adj2" fmla="val -96154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Defined by the complimentary angles at the abutting joint.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Provides a fairly efficient seal.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4572000" y="5181600"/>
            <a:ext cx="4572000" cy="1328738"/>
          </a:xfrm>
          <a:prstGeom prst="wedgeRoundRectCallout">
            <a:avLst>
              <a:gd name="adj1" fmla="val 21134"/>
              <a:gd name="adj2" fmla="val -77466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Gas that blows by all the rings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 enters the crankcase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Crankcase pressures could be an indication of overall engine health.</a:t>
            </a:r>
          </a:p>
        </p:txBody>
      </p:sp>
      <p:pic>
        <p:nvPicPr>
          <p:cNvPr id="27" name="Picture 26" descr="j0245131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5257800"/>
            <a:ext cx="903288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608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Ring Construction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58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600" smtClean="0">
                <a:solidFill>
                  <a:schemeClr val="bg1"/>
                </a:solidFill>
              </a:rPr>
              <a:t>Modern compression rings are coated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smtClean="0">
                <a:solidFill>
                  <a:schemeClr val="bg1"/>
                </a:solidFill>
              </a:rPr>
              <a:t>To reduce friction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smtClean="0">
                <a:solidFill>
                  <a:schemeClr val="bg1"/>
                </a:solidFill>
              </a:rPr>
              <a:t>To facilitate “run in”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600" smtClean="0">
                <a:solidFill>
                  <a:schemeClr val="bg1"/>
                </a:solidFill>
              </a:rPr>
              <a:t>Combination Compression &amp; Scraper Rings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smtClean="0">
                <a:solidFill>
                  <a:schemeClr val="bg1"/>
                </a:solidFill>
              </a:rPr>
              <a:t>If used, located in intermediate area of ring belt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smtClean="0">
                <a:solidFill>
                  <a:schemeClr val="bg1"/>
                </a:solidFill>
              </a:rPr>
              <a:t>Designed to assist with cylinder sealing &amp; oil film control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600" smtClean="0">
                <a:solidFill>
                  <a:schemeClr val="bg1"/>
                </a:solidFill>
              </a:rPr>
              <a:t>Oil Control Ring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smtClean="0">
                <a:solidFill>
                  <a:schemeClr val="bg1"/>
                </a:solidFill>
              </a:rPr>
              <a:t>Manages lubricant film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900" smtClean="0">
                <a:solidFill>
                  <a:schemeClr val="bg1"/>
                </a:solidFill>
              </a:rPr>
              <a:t>Excessive oil will end up in combustion chamber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900" smtClean="0">
                <a:solidFill>
                  <a:schemeClr val="bg1"/>
                </a:solidFill>
              </a:rPr>
              <a:t>Inadequate will result in scoring &amp; scuffing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smtClean="0">
                <a:solidFill>
                  <a:schemeClr val="bg1"/>
                </a:solidFill>
              </a:rPr>
              <a:t>Conformable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900" smtClean="0">
                <a:solidFill>
                  <a:schemeClr val="bg1"/>
                </a:solidFill>
              </a:rPr>
              <a:t>Ring flexes to accommodate moderate liner distortions</a:t>
            </a:r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24600" y="1600200"/>
            <a:ext cx="2295525" cy="1200150"/>
          </a:xfrm>
        </p:spPr>
      </p:pic>
      <p:sp>
        <p:nvSpPr>
          <p:cNvPr id="14" name="Rounded Rectangular Callout 13"/>
          <p:cNvSpPr/>
          <p:nvPr/>
        </p:nvSpPr>
        <p:spPr>
          <a:xfrm>
            <a:off x="4800600" y="3048000"/>
            <a:ext cx="3962400" cy="1066800"/>
          </a:xfrm>
          <a:prstGeom prst="wedgeRoundRectCallout">
            <a:avLst>
              <a:gd name="adj1" fmla="val -70726"/>
              <a:gd name="adj2" fmla="val 93928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The adding &amp; removal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of oil is also the removal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of heat from the cylinder walls</a:t>
            </a:r>
          </a:p>
        </p:txBody>
      </p:sp>
      <p:pic>
        <p:nvPicPr>
          <p:cNvPr id="15" name="Picture 14" descr="j0245131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3122613"/>
            <a:ext cx="90328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276600"/>
            <a:ext cx="24193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ounded Rectangular Callout 16"/>
          <p:cNvSpPr/>
          <p:nvPr/>
        </p:nvSpPr>
        <p:spPr>
          <a:xfrm>
            <a:off x="3429000" y="2971800"/>
            <a:ext cx="3200400" cy="1524000"/>
          </a:xfrm>
          <a:prstGeom prst="wedgeRoundRectCallout">
            <a:avLst>
              <a:gd name="adj1" fmla="val -45713"/>
              <a:gd name="adj2" fmla="val -72940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Some “break-in”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coatings will end up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in the crankcase…remember this when examining oil sample reports!</a:t>
            </a:r>
          </a:p>
        </p:txBody>
      </p:sp>
      <p:pic>
        <p:nvPicPr>
          <p:cNvPr id="18" name="Picture 17" descr="j0245131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122613"/>
            <a:ext cx="750888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ular Callout 18"/>
          <p:cNvSpPr/>
          <p:nvPr/>
        </p:nvSpPr>
        <p:spPr>
          <a:xfrm>
            <a:off x="1905000" y="3124200"/>
            <a:ext cx="4724400" cy="714375"/>
          </a:xfrm>
          <a:prstGeom prst="wedgeRoundRectCallout">
            <a:avLst>
              <a:gd name="adj1" fmla="val 69055"/>
              <a:gd name="adj2" fmla="val 114212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A circumferential expander (spring) forces the oil control ring into the cylinder walls</a:t>
            </a:r>
          </a:p>
        </p:txBody>
      </p:sp>
      <p:sp>
        <p:nvSpPr>
          <p:cNvPr id="69642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7" grpId="0" animBg="1"/>
      <p:bldP spid="17" grpId="1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Ring Construction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82000" cy="50292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 Piston &amp; Cylinder Wall Lubrication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Oil Control Rings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en-US" u="sng" smtClean="0">
                <a:solidFill>
                  <a:schemeClr val="bg1"/>
                </a:solidFill>
              </a:rPr>
              <a:t>Precisely</a:t>
            </a:r>
            <a:r>
              <a:rPr lang="en-US" smtClean="0">
                <a:solidFill>
                  <a:schemeClr val="bg1"/>
                </a:solidFill>
              </a:rPr>
              <a:t> manage cylinder oil film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Piston Downstroke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Oil is forced into the lower part ring groove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Piston Upstroke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Oil accumulated on the downstroke transferred to the upper side of ring land 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Oil is applied to the cylinder  </a:t>
            </a:r>
          </a:p>
          <a:p>
            <a:pPr lvl="2" eaLnBrk="1" hangingPunct="1">
              <a:buFont typeface="Wingdings" pitchFamily="2" charset="2"/>
              <a:buChar char="ü"/>
            </a:pPr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875" y="1646238"/>
            <a:ext cx="24193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own Arrow 8"/>
          <p:cNvSpPr>
            <a:spLocks noChangeAspect="1"/>
          </p:cNvSpPr>
          <p:nvPr/>
        </p:nvSpPr>
        <p:spPr>
          <a:xfrm>
            <a:off x="8153400" y="1600200"/>
            <a:ext cx="484188" cy="977900"/>
          </a:xfrm>
          <a:prstGeom prst="downArrow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Down Arrow 9"/>
          <p:cNvSpPr>
            <a:spLocks noChangeAspect="1"/>
          </p:cNvSpPr>
          <p:nvPr/>
        </p:nvSpPr>
        <p:spPr>
          <a:xfrm rot="10800000">
            <a:off x="8153400" y="3063875"/>
            <a:ext cx="484188" cy="977900"/>
          </a:xfrm>
          <a:prstGeom prst="downArrow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Bent Arrow 10"/>
          <p:cNvSpPr/>
          <p:nvPr/>
        </p:nvSpPr>
        <p:spPr>
          <a:xfrm>
            <a:off x="6629400" y="2679700"/>
            <a:ext cx="533400" cy="685800"/>
          </a:xfrm>
          <a:prstGeom prst="bentArrow">
            <a:avLst>
              <a:gd name="adj1" fmla="val 12314"/>
              <a:gd name="adj2" fmla="val 25000"/>
              <a:gd name="adj3" fmla="val 25000"/>
              <a:gd name="adj4" fmla="val 43750"/>
            </a:avLst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Bent Arrow 19"/>
          <p:cNvSpPr/>
          <p:nvPr/>
        </p:nvSpPr>
        <p:spPr>
          <a:xfrm rot="16200000" flipH="1">
            <a:off x="6629400" y="2362200"/>
            <a:ext cx="533400" cy="685800"/>
          </a:xfrm>
          <a:prstGeom prst="bentArrow">
            <a:avLst>
              <a:gd name="adj1" fmla="val 12314"/>
              <a:gd name="adj2" fmla="val 25000"/>
              <a:gd name="adj3" fmla="val 25000"/>
              <a:gd name="adj4" fmla="val 43750"/>
            </a:avLst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688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1" grpId="0" animBg="1"/>
      <p:bldP spid="11" grpId="1" animBg="1"/>
      <p:bldP spid="11" grpId="2" animBg="1"/>
      <p:bldP spid="20" grpId="0" animBg="1"/>
      <p:bldP spid="2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Power Flow Components</a:t>
            </a:r>
          </a:p>
        </p:txBody>
      </p:sp>
      <p:pic>
        <p:nvPicPr>
          <p:cNvPr id="7" name="Content Placeholder 6" descr="Engine_movingpart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9863" y="2133600"/>
            <a:ext cx="4325937" cy="3243263"/>
          </a:xfrm>
          <a:ln w="38100">
            <a:solidFill>
              <a:schemeClr val="tx1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 rot="5400000">
            <a:off x="3162300" y="2171700"/>
            <a:ext cx="1981200" cy="12954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3009900" y="1943100"/>
            <a:ext cx="1905000" cy="16764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V="1">
            <a:off x="2590800" y="1828800"/>
            <a:ext cx="2209800" cy="21336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0800000" flipV="1">
            <a:off x="1905000" y="1828800"/>
            <a:ext cx="2895600" cy="25146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0800000" flipV="1">
            <a:off x="3505200" y="2362200"/>
            <a:ext cx="1295400" cy="12192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0800000" flipV="1">
            <a:off x="2438400" y="2362200"/>
            <a:ext cx="2362200" cy="12954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 flipV="1">
            <a:off x="1828800" y="2362200"/>
            <a:ext cx="2971800" cy="18288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0800000" flipV="1">
            <a:off x="3200400" y="2362200"/>
            <a:ext cx="1600200" cy="10668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10800000" flipV="1">
            <a:off x="1524000" y="2895600"/>
            <a:ext cx="3276600" cy="14478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10800000" flipV="1">
            <a:off x="1905000" y="3429000"/>
            <a:ext cx="2895600" cy="15240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0800000" flipV="1">
            <a:off x="2362200" y="3429000"/>
            <a:ext cx="2438400" cy="8382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0800000" flipV="1">
            <a:off x="2895600" y="3429000"/>
            <a:ext cx="1905000" cy="7620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0800000" flipV="1">
            <a:off x="3505200" y="3429000"/>
            <a:ext cx="1295400" cy="7620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10800000" flipV="1">
            <a:off x="2743200" y="3886200"/>
            <a:ext cx="2057400" cy="7620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10800000" flipV="1">
            <a:off x="2209800" y="4419600"/>
            <a:ext cx="2590800" cy="2286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10800000" flipV="1">
            <a:off x="2057400" y="4419600"/>
            <a:ext cx="2743200" cy="6096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Pistons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Piston Rings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Wrist Pins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Connecting Rods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Crankshaft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Friction Bearings</a:t>
            </a:r>
          </a:p>
        </p:txBody>
      </p:sp>
      <p:sp>
        <p:nvSpPr>
          <p:cNvPr id="18452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Compression Ring Construction</a:t>
            </a:r>
          </a:p>
        </p:txBody>
      </p:sp>
      <p:sp>
        <p:nvSpPr>
          <p:cNvPr id="73730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58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600" smtClean="0">
                <a:solidFill>
                  <a:schemeClr val="bg1"/>
                </a:solidFill>
              </a:rPr>
              <a:t>Modern compression rings are coated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smtClean="0">
                <a:solidFill>
                  <a:schemeClr val="bg1"/>
                </a:solidFill>
              </a:rPr>
              <a:t>To reduce friction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smtClean="0">
                <a:solidFill>
                  <a:schemeClr val="bg1"/>
                </a:solidFill>
              </a:rPr>
              <a:t>To facilitate “run in”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600" smtClean="0">
                <a:solidFill>
                  <a:schemeClr val="bg1"/>
                </a:solidFill>
              </a:rPr>
              <a:t>Combination Compression &amp; Scraper Rings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smtClean="0">
                <a:solidFill>
                  <a:schemeClr val="bg1"/>
                </a:solidFill>
              </a:rPr>
              <a:t>If used, located in intermediate area of ring belt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smtClean="0">
                <a:solidFill>
                  <a:schemeClr val="bg1"/>
                </a:solidFill>
              </a:rPr>
              <a:t>Designed to assist with cylinder sealing &amp; oil film control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600" smtClean="0">
                <a:solidFill>
                  <a:schemeClr val="bg1"/>
                </a:solidFill>
              </a:rPr>
              <a:t>Oil Control Ring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smtClean="0">
                <a:solidFill>
                  <a:schemeClr val="bg1"/>
                </a:solidFill>
              </a:rPr>
              <a:t>Manages lubricant film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900" smtClean="0">
                <a:solidFill>
                  <a:schemeClr val="bg1"/>
                </a:solidFill>
              </a:rPr>
              <a:t>Excessive oil will end up in combustion chamber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900" smtClean="0">
                <a:solidFill>
                  <a:schemeClr val="bg1"/>
                </a:solidFill>
              </a:rPr>
              <a:t>Inadequate will result in scoring &amp; scuffing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smtClean="0">
                <a:solidFill>
                  <a:schemeClr val="bg1"/>
                </a:solidFill>
              </a:rPr>
              <a:t>Conformable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900" smtClean="0">
                <a:solidFill>
                  <a:schemeClr val="bg1"/>
                </a:solidFill>
              </a:rPr>
              <a:t>Ring flexes to accommodate moderate liner distortions</a:t>
            </a:r>
          </a:p>
        </p:txBody>
      </p:sp>
      <p:sp>
        <p:nvSpPr>
          <p:cNvPr id="73731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Installing Piston 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en-US" sz="3600" b="1" smtClean="0">
                <a:solidFill>
                  <a:schemeClr val="bg1"/>
                </a:solidFill>
              </a:rPr>
              <a:t>Caution!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b="1" smtClean="0">
                <a:solidFill>
                  <a:schemeClr val="bg1"/>
                </a:solidFill>
              </a:rPr>
              <a:t>Always use the correct tool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b="1" smtClean="0">
                <a:solidFill>
                  <a:schemeClr val="bg1"/>
                </a:solidFill>
              </a:rPr>
              <a:t>Never install a cracked or chipped ring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b="1" smtClean="0">
                <a:solidFill>
                  <a:schemeClr val="bg1"/>
                </a:solidFill>
              </a:rPr>
              <a:t>Most rings have an “up side”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800" b="1" smtClean="0">
                <a:solidFill>
                  <a:schemeClr val="bg1"/>
                </a:solidFill>
              </a:rPr>
              <a:t>Know how to determine the correct orientation!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b="1" smtClean="0">
                <a:solidFill>
                  <a:schemeClr val="bg1"/>
                </a:solidFill>
              </a:rPr>
              <a:t>Always check ring “end gap”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b="1" smtClean="0">
                <a:solidFill>
                  <a:schemeClr val="bg1"/>
                </a:solidFill>
              </a:rPr>
              <a:t>Always observe OEM instructions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27663" y="2438400"/>
            <a:ext cx="3716337" cy="3733800"/>
          </a:xfrm>
        </p:spPr>
      </p:pic>
      <p:sp>
        <p:nvSpPr>
          <p:cNvPr id="6" name="Rounded Rectangular Callout 5"/>
          <p:cNvSpPr/>
          <p:nvPr/>
        </p:nvSpPr>
        <p:spPr>
          <a:xfrm>
            <a:off x="4876800" y="0"/>
            <a:ext cx="4267200" cy="2247900"/>
          </a:xfrm>
          <a:prstGeom prst="wedgeRoundRectCallout">
            <a:avLst>
              <a:gd name="adj1" fmla="val -47446"/>
              <a:gd name="adj2" fmla="val 63778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Trying to stretch a ring by hand may: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 Bend or break the ring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 Crack the  plating or cladding material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 The correct tool is a wise investment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Never “over stretch” a ring</a:t>
            </a:r>
          </a:p>
        </p:txBody>
      </p:sp>
      <p:pic>
        <p:nvPicPr>
          <p:cNvPr id="7" name="Picture 6" descr="j0245131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146050"/>
            <a:ext cx="685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ent Arrow 8"/>
          <p:cNvSpPr/>
          <p:nvPr/>
        </p:nvSpPr>
        <p:spPr>
          <a:xfrm rot="10800000" flipH="1">
            <a:off x="4114800" y="2705100"/>
            <a:ext cx="1752600" cy="14478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rot="10800000" flipV="1">
            <a:off x="5410200" y="3467100"/>
            <a:ext cx="3733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i="1">
                <a:latin typeface="Calibri" pitchFamily="34" charset="0"/>
              </a:rPr>
              <a:t>Ring Expander</a:t>
            </a:r>
          </a:p>
        </p:txBody>
      </p:sp>
      <p:sp>
        <p:nvSpPr>
          <p:cNvPr id="75784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5"/>
                            </p:stCondLst>
                            <p:childTnLst>
                              <p:par>
                                <p:cTn id="12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8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Assembling Pistons &amp; Rings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62600" y="4343400"/>
            <a:ext cx="3343275" cy="1714500"/>
          </a:xfr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219200"/>
            <a:ext cx="265747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 Ring Stagger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Always observe OEM protocol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Check ring side clearance	 </a:t>
            </a:r>
          </a:p>
        </p:txBody>
      </p:sp>
      <p:sp>
        <p:nvSpPr>
          <p:cNvPr id="8" name="Bent Arrow 7"/>
          <p:cNvSpPr/>
          <p:nvPr/>
        </p:nvSpPr>
        <p:spPr>
          <a:xfrm rot="10800000" flipH="1">
            <a:off x="3475038" y="2438400"/>
            <a:ext cx="2286000" cy="2976563"/>
          </a:xfrm>
          <a:prstGeom prst="bentArrow">
            <a:avLst>
              <a:gd name="adj1" fmla="val 16890"/>
              <a:gd name="adj2" fmla="val 12025"/>
              <a:gd name="adj3" fmla="val 14540"/>
              <a:gd name="adj4" fmla="val 62603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 rot="10800000" flipH="1">
            <a:off x="3475038" y="2438400"/>
            <a:ext cx="2933700" cy="1279525"/>
          </a:xfrm>
          <a:prstGeom prst="bentArrow">
            <a:avLst>
              <a:gd name="adj1" fmla="val 28513"/>
              <a:gd name="adj2" fmla="val 23770"/>
              <a:gd name="adj3" fmla="val 27459"/>
              <a:gd name="adj4" fmla="val 62603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200400"/>
            <a:ext cx="24193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ular Callout 11"/>
          <p:cNvSpPr/>
          <p:nvPr/>
        </p:nvSpPr>
        <p:spPr>
          <a:xfrm>
            <a:off x="5029200" y="0"/>
            <a:ext cx="4114800" cy="2133600"/>
          </a:xfrm>
          <a:prstGeom prst="wedgeRoundRectCallout">
            <a:avLst>
              <a:gd name="adj1" fmla="val -99886"/>
              <a:gd name="adj2" fmla="val 39315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Ring gap “stagger is”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 theoretically determined by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 dividing 360</a:t>
            </a:r>
            <a:r>
              <a:rPr lang="en-US" b="1" i="1" baseline="30000" dirty="0">
                <a:solidFill>
                  <a:schemeClr val="bg1"/>
                </a:solidFill>
              </a:rPr>
              <a:t>o</a:t>
            </a:r>
            <a:r>
              <a:rPr lang="en-US" b="1" i="1" dirty="0">
                <a:solidFill>
                  <a:schemeClr val="bg1"/>
                </a:solidFill>
              </a:rPr>
              <a:t> by the number of rings.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Ring gaps should not be placed directly over piston thrust faces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u="sng" dirty="0">
                <a:solidFill>
                  <a:schemeClr val="bg1"/>
                </a:solidFill>
              </a:rPr>
              <a:t>Always reference OEM literature</a:t>
            </a:r>
          </a:p>
        </p:txBody>
      </p:sp>
      <p:pic>
        <p:nvPicPr>
          <p:cNvPr id="13" name="Picture 12" descr="j0245131.wm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7200" y="152400"/>
            <a:ext cx="903288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>
            <a:off x="4572000" y="2819400"/>
            <a:ext cx="2438400" cy="1143000"/>
          </a:xfrm>
          <a:prstGeom prst="straightConnector1">
            <a:avLst/>
          </a:prstGeom>
          <a:ln w="508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 rot="10800000" flipV="1">
            <a:off x="3581400" y="3657600"/>
            <a:ext cx="266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Calibri" pitchFamily="34" charset="0"/>
              </a:rPr>
              <a:t>A typical Mack ring stagger recommendation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133600" y="5334000"/>
            <a:ext cx="3352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Calibri" pitchFamily="34" charset="0"/>
              </a:rPr>
              <a:t>International’s recommendation for ring stagger &amp; pressure balance</a:t>
            </a:r>
          </a:p>
        </p:txBody>
      </p:sp>
      <p:sp>
        <p:nvSpPr>
          <p:cNvPr id="77837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6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8" grpId="0"/>
      <p:bldP spid="18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ml pis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209800"/>
            <a:ext cx="16002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189038"/>
            <a:ext cx="2381250" cy="536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Multidocument 6"/>
          <p:cNvSpPr/>
          <p:nvPr/>
        </p:nvSpPr>
        <p:spPr>
          <a:xfrm>
            <a:off x="4724400" y="1189038"/>
            <a:ext cx="3886200" cy="4495800"/>
          </a:xfrm>
          <a:prstGeom prst="flowChartMultidocument">
            <a:avLst/>
          </a:prstGeom>
          <a:solidFill>
            <a:srgbClr val="D1D2CE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u="sng" dirty="0">
                <a:solidFill>
                  <a:schemeClr val="tx1"/>
                </a:solidFill>
              </a:rPr>
              <a:t>Piston Pins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/>
                </a:solidFill>
              </a:rPr>
              <a:t>Function: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tx1"/>
                </a:solidFill>
              </a:rPr>
              <a:t>Primary – connect the piston to the connecting rod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tx1"/>
                </a:solidFill>
              </a:rPr>
              <a:t>With an articulating piston, the  pin also connects the piston skirt to the piston crown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tx1"/>
                </a:solidFill>
              </a:rPr>
              <a:t>Power is transferred from the piston crown through the pin to the connecting rod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1736725" y="2149475"/>
            <a:ext cx="4114800" cy="11430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1905000" y="3048000"/>
            <a:ext cx="4038600" cy="121920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Piston or Wrist Pins</a:t>
            </a:r>
            <a:endParaRPr lang="en-US" smtClean="0"/>
          </a:p>
        </p:txBody>
      </p:sp>
      <p:pic>
        <p:nvPicPr>
          <p:cNvPr id="19" name="Picture 18" descr="enl pis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43000"/>
            <a:ext cx="34290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Arrow Connector 29"/>
          <p:cNvCxnSpPr/>
          <p:nvPr/>
        </p:nvCxnSpPr>
        <p:spPr>
          <a:xfrm rot="10800000" flipV="1">
            <a:off x="2438400" y="3611563"/>
            <a:ext cx="4876800" cy="83820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 41"/>
          <p:cNvSpPr/>
          <p:nvPr/>
        </p:nvSpPr>
        <p:spPr>
          <a:xfrm rot="21312350" flipH="1" flipV="1">
            <a:off x="1714500" y="1905000"/>
            <a:ext cx="5715000" cy="1752600"/>
          </a:xfrm>
          <a:prstGeom prst="arc">
            <a:avLst>
              <a:gd name="adj1" fmla="val 11064105"/>
              <a:gd name="adj2" fmla="val 21042066"/>
            </a:avLst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1" name="Straight Arrow Connector 50"/>
          <p:cNvCxnSpPr/>
          <p:nvPr/>
        </p:nvCxnSpPr>
        <p:spPr>
          <a:xfrm rot="10800000">
            <a:off x="2057400" y="2438400"/>
            <a:ext cx="3352800" cy="137160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Down Arrow 57"/>
          <p:cNvSpPr/>
          <p:nvPr/>
        </p:nvSpPr>
        <p:spPr>
          <a:xfrm rot="20760000">
            <a:off x="1719263" y="3749675"/>
            <a:ext cx="484187" cy="977900"/>
          </a:xfrm>
          <a:prstGeom prst="downArrow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0" name="Straight Connector 59"/>
          <p:cNvCxnSpPr/>
          <p:nvPr/>
        </p:nvCxnSpPr>
        <p:spPr>
          <a:xfrm>
            <a:off x="4846638" y="4160838"/>
            <a:ext cx="198120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638800" y="3328988"/>
            <a:ext cx="182880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ular Callout 65"/>
          <p:cNvSpPr/>
          <p:nvPr/>
        </p:nvSpPr>
        <p:spPr>
          <a:xfrm>
            <a:off x="2971800" y="1295400"/>
            <a:ext cx="3505200" cy="1752600"/>
          </a:xfrm>
          <a:prstGeom prst="wedgeRoundRectCallout">
            <a:avLst>
              <a:gd name="adj1" fmla="val -84928"/>
              <a:gd name="adj2" fmla="val 63690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Maximum engine speed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&amp; expected cylinder pressure determines whether the pin will be solid or bored through! </a:t>
            </a:r>
          </a:p>
        </p:txBody>
      </p:sp>
      <p:pic>
        <p:nvPicPr>
          <p:cNvPr id="67" name="Picture 66" descr="j0245131.wm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1416050"/>
            <a:ext cx="8382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8" name="Rectangle 4"/>
          <p:cNvSpPr>
            <a:spLocks noChangeArrowheads="1"/>
          </p:cNvSpPr>
          <p:nvPr/>
        </p:nvSpPr>
        <p:spPr bwMode="auto">
          <a:xfrm>
            <a:off x="5911850" y="658336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42" grpId="0" animBg="1"/>
      <p:bldP spid="42" grpId="1" animBg="1"/>
      <p:bldP spid="58" grpId="0" animBg="1"/>
      <p:bldP spid="58" grpId="1" animBg="1"/>
      <p:bldP spid="58" grpId="2" animBg="1"/>
      <p:bldP spid="6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89038"/>
            <a:ext cx="2381250" cy="556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Multidocument 6"/>
          <p:cNvSpPr/>
          <p:nvPr/>
        </p:nvSpPr>
        <p:spPr>
          <a:xfrm>
            <a:off x="4724400" y="1189038"/>
            <a:ext cx="3886200" cy="4495800"/>
          </a:xfrm>
          <a:prstGeom prst="flowChartMultidocument">
            <a:avLst/>
          </a:prstGeom>
          <a:solidFill>
            <a:srgbClr val="D1D2CE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u="sng" dirty="0">
                <a:solidFill>
                  <a:schemeClr val="tx1"/>
                </a:solidFill>
              </a:rPr>
              <a:t>Piston Pin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/>
                </a:solidFill>
              </a:rPr>
              <a:t>The bearing surfaces of the piston pin are lubricated in one of two ways: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Piston or Wrist Pins</a:t>
            </a:r>
            <a:endParaRPr lang="en-US" smtClean="0"/>
          </a:p>
        </p:txBody>
      </p:sp>
      <p:sp>
        <p:nvSpPr>
          <p:cNvPr id="8" name="Rounded Rectangular Callout 7"/>
          <p:cNvSpPr/>
          <p:nvPr/>
        </p:nvSpPr>
        <p:spPr>
          <a:xfrm>
            <a:off x="3505200" y="3429000"/>
            <a:ext cx="4267200" cy="2133600"/>
          </a:xfrm>
          <a:prstGeom prst="wedgeRoundRectCallout">
            <a:avLst>
              <a:gd name="adj1" fmla="val -85812"/>
              <a:gd name="adj2" fmla="val -53750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i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Full floating piston pins  are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 fitted to both the connecting rod &amp; the piston boss with minimal clearance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i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Some newer piston bosses are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bushingless!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i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i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i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9" name="Picture 8" descr="j0245131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505200"/>
            <a:ext cx="8382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6" name="Rectangle 4"/>
          <p:cNvSpPr>
            <a:spLocks noChangeArrowheads="1"/>
          </p:cNvSpPr>
          <p:nvPr/>
        </p:nvSpPr>
        <p:spPr bwMode="auto">
          <a:xfrm>
            <a:off x="5715000" y="658336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89038"/>
            <a:ext cx="2381250" cy="556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Multidocument 6"/>
          <p:cNvSpPr/>
          <p:nvPr/>
        </p:nvSpPr>
        <p:spPr>
          <a:xfrm>
            <a:off x="4724400" y="1189038"/>
            <a:ext cx="3886200" cy="4495800"/>
          </a:xfrm>
          <a:prstGeom prst="flowChartMultidocument">
            <a:avLst/>
          </a:prstGeom>
          <a:solidFill>
            <a:srgbClr val="D1D2CE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u="sng" dirty="0">
                <a:solidFill>
                  <a:schemeClr val="tx1"/>
                </a:solidFill>
              </a:rPr>
              <a:t>Piston Pin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/>
                </a:solidFill>
              </a:rPr>
              <a:t>The bearing surfaces of the piston pin are lubricated in one of two ways: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i="1" dirty="0">
                <a:solidFill>
                  <a:schemeClr val="tx1"/>
                </a:solidFill>
              </a:rPr>
              <a:t>Directly through the connecting rod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Piston or Wrist Pins</a:t>
            </a:r>
            <a:endParaRPr lang="en-US" smtClean="0"/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1042416" y="4009644"/>
            <a:ext cx="1856232" cy="457200"/>
          </a:xfrm>
          <a:prstGeom prst="straightConnector1">
            <a:avLst/>
          </a:prstGeom>
          <a:ln w="53975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680000" flipV="1">
            <a:off x="1905000" y="3581400"/>
            <a:ext cx="2895600" cy="38100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ular Callout 19" hidden="1"/>
          <p:cNvSpPr/>
          <p:nvPr/>
        </p:nvSpPr>
        <p:spPr>
          <a:xfrm>
            <a:off x="2133600" y="2362200"/>
            <a:ext cx="3581400" cy="1219200"/>
          </a:xfrm>
          <a:prstGeom prst="wedgeRoundRectCallout">
            <a:avLst>
              <a:gd name="adj1" fmla="val -53380"/>
              <a:gd name="adj2" fmla="val 120063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chemeClr val="bg1"/>
                </a:solidFill>
              </a:rPr>
              <a:t>The term used to describe the oil passage through the connecting rod is “rifle drilled”</a:t>
            </a:r>
          </a:p>
        </p:txBody>
      </p:sp>
      <p:sp>
        <p:nvSpPr>
          <p:cNvPr id="83975" name="Rectangle 4"/>
          <p:cNvSpPr>
            <a:spLocks noChangeArrowheads="1"/>
          </p:cNvSpPr>
          <p:nvPr/>
        </p:nvSpPr>
        <p:spPr bwMode="auto">
          <a:xfrm>
            <a:off x="5911850" y="658336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89038"/>
            <a:ext cx="2381250" cy="556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Multidocument 6"/>
          <p:cNvSpPr/>
          <p:nvPr/>
        </p:nvSpPr>
        <p:spPr>
          <a:xfrm>
            <a:off x="4724400" y="1189038"/>
            <a:ext cx="3886200" cy="4495800"/>
          </a:xfrm>
          <a:prstGeom prst="flowChartMultidocument">
            <a:avLst/>
          </a:prstGeom>
          <a:solidFill>
            <a:srgbClr val="D1D2CE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u="sng" dirty="0">
                <a:solidFill>
                  <a:schemeClr val="tx1"/>
                </a:solidFill>
              </a:rPr>
              <a:t>Piston Pin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/>
                </a:solidFill>
              </a:rPr>
              <a:t>The bearing surfaces of the piston pin are lubricated in one of two ways: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i="1" dirty="0">
                <a:solidFill>
                  <a:schemeClr val="tx1"/>
                </a:solidFill>
              </a:rPr>
              <a:t>Directly through the connecting rod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i="1" dirty="0">
                <a:solidFill>
                  <a:schemeClr val="tx1"/>
                </a:solidFill>
              </a:rPr>
              <a:t>By the piston cooling jet spray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Piston or Wrist Pins</a:t>
            </a:r>
            <a:endParaRPr lang="en-US" smtClean="0"/>
          </a:p>
        </p:txBody>
      </p:sp>
      <p:sp>
        <p:nvSpPr>
          <p:cNvPr id="17" name="Bent Arrow 16"/>
          <p:cNvSpPr/>
          <p:nvPr/>
        </p:nvSpPr>
        <p:spPr>
          <a:xfrm rot="16200000">
            <a:off x="2171700" y="4076700"/>
            <a:ext cx="533400" cy="609600"/>
          </a:xfrm>
          <a:prstGeom prst="bentArrow">
            <a:avLst>
              <a:gd name="adj1" fmla="val 11667"/>
              <a:gd name="adj2" fmla="val 12143"/>
              <a:gd name="adj3" fmla="val 25000"/>
              <a:gd name="adj4" fmla="val 50179"/>
            </a:avLst>
          </a:prstGeom>
          <a:gradFill flip="none" rotWithShape="0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114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0800000" flipV="1">
            <a:off x="2362200" y="4038600"/>
            <a:ext cx="2438400" cy="45720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022" name="Rectangle 4"/>
          <p:cNvSpPr>
            <a:spLocks noChangeArrowheads="1"/>
          </p:cNvSpPr>
          <p:nvPr/>
        </p:nvSpPr>
        <p:spPr bwMode="auto">
          <a:xfrm>
            <a:off x="5715000" y="658336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4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7" grpId="2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89038"/>
            <a:ext cx="2381250" cy="556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Multidocument 6"/>
          <p:cNvSpPr/>
          <p:nvPr/>
        </p:nvSpPr>
        <p:spPr>
          <a:xfrm>
            <a:off x="4724400" y="1181100"/>
            <a:ext cx="3886200" cy="4495800"/>
          </a:xfrm>
          <a:prstGeom prst="flowChartMultidocument">
            <a:avLst/>
          </a:prstGeom>
          <a:solidFill>
            <a:srgbClr val="D1D2CE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u="sng" dirty="0">
                <a:solidFill>
                  <a:schemeClr val="tx1"/>
                </a:solidFill>
              </a:rPr>
              <a:t>Piston Pin Retention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chemeClr val="tx1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i="1" dirty="0">
                <a:solidFill>
                  <a:schemeClr val="tx1"/>
                </a:solidFill>
              </a:rPr>
              <a:t>Snap rings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i="1" dirty="0">
                <a:solidFill>
                  <a:schemeClr val="tx1"/>
                </a:solidFill>
              </a:rPr>
              <a:t>Plugs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Piston or Wrist Pins</a:t>
            </a:r>
            <a:endParaRPr lang="en-US" smtClean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71800" y="1143000"/>
            <a:ext cx="5867400" cy="3698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rgbClr val="FF0000"/>
                </a:solidFill>
                <a:latin typeface="Calibri" pitchFamily="34" charset="0"/>
              </a:rPr>
              <a:t>All full floating piston pins need a method to secure them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52400" y="3886200"/>
            <a:ext cx="4876800" cy="1524000"/>
          </a:xfrm>
          <a:prstGeom prst="wedgeRoundRectCallout">
            <a:avLst>
              <a:gd name="adj1" fmla="val 47370"/>
              <a:gd name="adj2" fmla="val -128000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Used by most OEM’s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Always observe the installation instructions!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Snap rings are subject to inertia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Failure to follow directions may result in engine failure</a:t>
            </a:r>
          </a:p>
        </p:txBody>
      </p:sp>
      <p:sp>
        <p:nvSpPr>
          <p:cNvPr id="12" name="Flowchart: Multidocument 11"/>
          <p:cNvSpPr/>
          <p:nvPr/>
        </p:nvSpPr>
        <p:spPr>
          <a:xfrm>
            <a:off x="4727575" y="1179513"/>
            <a:ext cx="3886200" cy="4498975"/>
          </a:xfrm>
          <a:prstGeom prst="flowChartMultidocument">
            <a:avLst/>
          </a:prstGeom>
          <a:solidFill>
            <a:srgbClr val="D1D2CE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u="sng" dirty="0">
                <a:solidFill>
                  <a:schemeClr val="tx1"/>
                </a:solidFill>
              </a:rPr>
              <a:t>Piston Pin Retention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52400" y="3886200"/>
            <a:ext cx="4876800" cy="1524000"/>
          </a:xfrm>
          <a:prstGeom prst="wedgeRoundRectCallout">
            <a:avLst>
              <a:gd name="adj1" fmla="val 44792"/>
              <a:gd name="adj2" fmla="val -111500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All plug style retainers must be checked for seal integrity after installation.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Failure to do so may result in excessive oil being added to the cylinder walls</a:t>
            </a:r>
          </a:p>
        </p:txBody>
      </p:sp>
      <p:sp>
        <p:nvSpPr>
          <p:cNvPr id="88072" name="Rectangle 4"/>
          <p:cNvSpPr>
            <a:spLocks noChangeArrowheads="1"/>
          </p:cNvSpPr>
          <p:nvPr/>
        </p:nvSpPr>
        <p:spPr bwMode="auto">
          <a:xfrm>
            <a:off x="5911850" y="658336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 animBg="1"/>
      <p:bldP spid="2" grpId="0"/>
      <p:bldP spid="6" grpId="0" uiExpand="1" build="allAtOnce" animBg="1"/>
      <p:bldP spid="6" grpId="1" uiExpand="1" build="allAtOnce" animBg="1"/>
      <p:bldP spid="8" grpId="0" animBg="1"/>
      <p:bldP spid="8" grpId="1" animBg="1"/>
      <p:bldP spid="12" grpId="0" animBg="1"/>
      <p:bldP spid="12" grpId="1" animBg="1"/>
      <p:bldP spid="9" grpId="0" animBg="1"/>
      <p:bldP spid="9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Reusing Piston Assemblies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Reuse of pistons: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 Not a common practice with aluminum trunk style pistons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More common with forged steel crown pistons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Always observe OEM recommended practices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Routine replacement may not be justified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If performing engine work under warranty, determine if piston replacement is covered beforehand</a:t>
            </a:r>
          </a:p>
          <a:p>
            <a:pPr lvl="1" eaLnBrk="1" hangingPunct="1">
              <a:buFont typeface="Wingdings" pitchFamily="2" charset="2"/>
              <a:buChar char="ü"/>
            </a:pPr>
            <a:endParaRPr lang="en-US" smtClean="0">
              <a:solidFill>
                <a:schemeClr val="bg1"/>
              </a:solidFill>
            </a:endParaRP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Reusing Piston Assemblies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/>
                </a:solidFill>
              </a:rPr>
              <a:t>Clean all crystallized carbon out of the ring grooves</a:t>
            </a:r>
          </a:p>
          <a:p>
            <a:pPr marL="1314450" lvl="2" indent="-51435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bg1"/>
                </a:solidFill>
              </a:rPr>
              <a:t>Use a correctly sized ring groove cleaner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/>
                </a:solidFill>
              </a:rPr>
              <a:t>Visually assess the condition of the ring groove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/>
                </a:solidFill>
              </a:rPr>
              <a:t>Measure the cleaned ring groove with a new ring installed square in the groove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/>
                </a:solidFill>
              </a:rPr>
              <a:t>Before installing the new rings on the piston, check the ring gap by installing the ring squarely into the cylinder and measuring with a thickness gauge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/>
                </a:solidFill>
              </a:rPr>
              <a:t>Always follow OEM specifications!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/>
                </a:solidFill>
              </a:rPr>
              <a:t>Always measure all new rings before installation!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410200" y="3429000"/>
            <a:ext cx="3505200" cy="1143000"/>
          </a:xfrm>
          <a:prstGeom prst="wedgeRoundRectCallout">
            <a:avLst>
              <a:gd name="adj1" fmla="val -62898"/>
              <a:gd name="adj2" fmla="val -149081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A broken compression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ring can be ground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square and used successfully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6" name="Picture 5" descr="j0245131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3521075"/>
            <a:ext cx="827088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Power Flow Components</a:t>
            </a:r>
          </a:p>
        </p:txBody>
      </p:sp>
      <p:pic>
        <p:nvPicPr>
          <p:cNvPr id="7" name="Content Placeholder 6" descr="Engine_movingpart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3736" y="2130552"/>
            <a:ext cx="4325408" cy="3244056"/>
          </a:xfrm>
          <a:solidFill>
            <a:srgbClr val="FF0000"/>
          </a:solidFill>
          <a:ln w="381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Cylinder Pressure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Piston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Connecting Rod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Crankshaft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Power out</a:t>
            </a:r>
          </a:p>
        </p:txBody>
      </p:sp>
      <p:sp>
        <p:nvSpPr>
          <p:cNvPr id="6" name="Down Arrow 5"/>
          <p:cNvSpPr/>
          <p:nvPr/>
        </p:nvSpPr>
        <p:spPr>
          <a:xfrm>
            <a:off x="1600200" y="3276600"/>
            <a:ext cx="457200" cy="6858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1752600" y="4267200"/>
            <a:ext cx="381000" cy="609600"/>
          </a:xfrm>
          <a:prstGeom prst="downArrow">
            <a:avLst>
              <a:gd name="adj1" fmla="val 50000"/>
              <a:gd name="adj2" fmla="val 5375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19974796">
            <a:off x="3627438" y="3575050"/>
            <a:ext cx="731837" cy="3810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Circular Arrow 11"/>
          <p:cNvSpPr/>
          <p:nvPr/>
        </p:nvSpPr>
        <p:spPr>
          <a:xfrm rot="20398324">
            <a:off x="1105297" y="4542479"/>
            <a:ext cx="403454" cy="741050"/>
          </a:xfrm>
          <a:prstGeom prst="circularArrow">
            <a:avLst>
              <a:gd name="adj1" fmla="val 16838"/>
              <a:gd name="adj2" fmla="val 2594224"/>
              <a:gd name="adj3" fmla="val 21228960"/>
              <a:gd name="adj4" fmla="val 10800000"/>
              <a:gd name="adj5" fmla="val 8419"/>
            </a:avLst>
          </a:prstGeom>
          <a:solidFill>
            <a:srgbClr val="FF0000"/>
          </a:solidFill>
          <a:ln w="6350">
            <a:solidFill>
              <a:schemeClr val="tx1"/>
            </a:solidFill>
            <a:bevel/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  <a:scene3d>
            <a:camera prst="isometricOffAxis1Left">
              <a:rot lat="1080000" lon="3000000" rev="0"/>
            </a:camera>
            <a:lightRig rig="threePt" dir="t"/>
          </a:scene3d>
          <a:sp3d extrusionH="101600" contourW="12700">
            <a:bevelB/>
            <a:extrusionClr>
              <a:srgbClr val="FF000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488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8" grpId="0" animBg="1"/>
      <p:bldP spid="8" grpId="1" animBg="1"/>
      <p:bldP spid="8" grpId="2" animBg="1"/>
      <p:bldP spid="10" grpId="0" animBg="1"/>
      <p:bldP spid="10" grpId="1" animBg="1"/>
      <p:bldP spid="10" grpId="2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Connecting Rods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Transmits the force from the piston to the crankshaft</a:t>
            </a:r>
          </a:p>
          <a:p>
            <a:pPr eaLnBrk="1" hangingPunct="1"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Ends have bearing surfaces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>
                <a:solidFill>
                  <a:schemeClr val="bg1"/>
                </a:solidFill>
              </a:rPr>
              <a:t>This allows the linear force to be converted to rotary action by the crank throw rotating around the crank’s centerline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46638" y="1600200"/>
            <a:ext cx="3998912" cy="4267200"/>
          </a:xfrm>
        </p:spPr>
      </p:pic>
      <p:sp>
        <p:nvSpPr>
          <p:cNvPr id="6" name="Circular Arrow 5"/>
          <p:cNvSpPr>
            <a:spLocks noChangeAspect="1"/>
          </p:cNvSpPr>
          <p:nvPr/>
        </p:nvSpPr>
        <p:spPr>
          <a:xfrm>
            <a:off x="4664075" y="3749675"/>
            <a:ext cx="4572000" cy="4572000"/>
          </a:xfrm>
          <a:prstGeom prst="circularArrow">
            <a:avLst/>
          </a:prstGeom>
          <a:solidFill>
            <a:srgbClr val="FF0000">
              <a:alpha val="4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Donut 14"/>
          <p:cNvSpPr>
            <a:spLocks noChangeAspect="1"/>
          </p:cNvSpPr>
          <p:nvPr/>
        </p:nvSpPr>
        <p:spPr>
          <a:xfrm>
            <a:off x="6492875" y="3886200"/>
            <a:ext cx="822325" cy="822325"/>
          </a:xfrm>
          <a:prstGeom prst="donut">
            <a:avLst/>
          </a:prstGeom>
          <a:solidFill>
            <a:schemeClr val="tx1">
              <a:lumMod val="50000"/>
              <a:lumOff val="50000"/>
              <a:alpha val="4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>
            <a:spLocks noChangeAspect="1"/>
          </p:cNvSpPr>
          <p:nvPr/>
        </p:nvSpPr>
        <p:spPr>
          <a:xfrm rot="5400000">
            <a:off x="6532563" y="4191000"/>
            <a:ext cx="173038" cy="173037"/>
          </a:xfrm>
          <a:prstGeom prst="chevr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17" name="Chevron 16"/>
          <p:cNvSpPr>
            <a:spLocks noChangeAspect="1"/>
          </p:cNvSpPr>
          <p:nvPr/>
        </p:nvSpPr>
        <p:spPr>
          <a:xfrm rot="-5400000">
            <a:off x="7131844" y="4253707"/>
            <a:ext cx="174625" cy="173037"/>
          </a:xfrm>
          <a:prstGeom prst="chevr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21600000">
            <a:off x="6675438" y="2468563"/>
            <a:ext cx="484187" cy="979487"/>
          </a:xfrm>
          <a:prstGeom prst="downArrow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581400" y="2133600"/>
            <a:ext cx="3276600" cy="1295400"/>
          </a:xfrm>
          <a:prstGeom prst="straightConnector1">
            <a:avLst/>
          </a:prstGeom>
          <a:ln w="539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581400" y="3429000"/>
            <a:ext cx="3352800" cy="914400"/>
          </a:xfrm>
          <a:prstGeom prst="straightConnector1">
            <a:avLst/>
          </a:prstGeom>
          <a:ln w="539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1905000" y="2362200"/>
            <a:ext cx="4267200" cy="1219200"/>
          </a:xfrm>
          <a:prstGeom prst="wedgeRoundRectCallout">
            <a:avLst>
              <a:gd name="adj1" fmla="val 52560"/>
              <a:gd name="adj2" fmla="val 99715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Char char="•"/>
              <a:defRPr/>
            </a:pPr>
            <a:r>
              <a:rPr lang="en-US" sz="1600" b="1" i="1">
                <a:solidFill>
                  <a:schemeClr val="bg1"/>
                </a:solidFill>
              </a:rPr>
              <a:t>Most truck &amp; bus diesel engines use two piece rods</a:t>
            </a:r>
          </a:p>
          <a:p>
            <a:pPr>
              <a:buFont typeface="Arial" charset="0"/>
              <a:buChar char="•"/>
              <a:defRPr/>
            </a:pPr>
            <a:r>
              <a:rPr lang="en-US" sz="1600" b="1" i="1">
                <a:solidFill>
                  <a:schemeClr val="bg1"/>
                </a:solidFill>
              </a:rPr>
              <a:t>These are forged in one piece, severed and machined after “bolted” reassembly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828800"/>
            <a:ext cx="2835275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2944583"/>
            <a:ext cx="3352800" cy="391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ular Callout 18"/>
          <p:cNvSpPr/>
          <p:nvPr/>
        </p:nvSpPr>
        <p:spPr>
          <a:xfrm>
            <a:off x="1905000" y="2362200"/>
            <a:ext cx="4267200" cy="1219200"/>
          </a:xfrm>
          <a:prstGeom prst="wedgeRoundRectCallout">
            <a:avLst>
              <a:gd name="adj1" fmla="val 71042"/>
              <a:gd name="adj2" fmla="val 25938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Some OEMs use “cracked” or fractured rod technology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1901825" y="2359025"/>
            <a:ext cx="4270375" cy="1216025"/>
          </a:xfrm>
          <a:prstGeom prst="wedgeRoundRectCallout">
            <a:avLst>
              <a:gd name="adj1" fmla="val -29398"/>
              <a:gd name="adj2" fmla="val 96335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1600" b="1" i="1">
                <a:solidFill>
                  <a:schemeClr val="bg1"/>
                </a:solidFill>
              </a:rPr>
              <a:t>After machining, the rod is fractured</a:t>
            </a:r>
          </a:p>
          <a:p>
            <a:pPr>
              <a:buFont typeface="Arial" charset="0"/>
              <a:buChar char="•"/>
              <a:defRPr/>
            </a:pPr>
            <a:r>
              <a:rPr lang="en-US" sz="1600" b="1" i="1">
                <a:solidFill>
                  <a:schemeClr val="bg1"/>
                </a:solidFill>
              </a:rPr>
              <a:t>The rough surfaces provide a perfect final fit alignment eliminating the need to check rod side play</a:t>
            </a:r>
          </a:p>
        </p:txBody>
      </p:sp>
      <p:sp>
        <p:nvSpPr>
          <p:cNvPr id="94224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13125 L 0.00191 0.2020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48333 -1.11111E-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" y="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15" grpId="0" animBg="1"/>
      <p:bldP spid="15" grpId="1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7" grpId="0" animBg="1"/>
      <p:bldP spid="7" grpId="1" animBg="1"/>
      <p:bldP spid="7" grpId="2" animBg="1"/>
      <p:bldP spid="7" grpId="3" animBg="1"/>
      <p:bldP spid="14" grpId="0" animBg="1"/>
      <p:bldP spid="14" grpId="1" animBg="1"/>
      <p:bldP spid="19" grpId="0" animBg="1"/>
      <p:bldP spid="19" grpId="1" animBg="1"/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Compressional Loading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Connecting rod is compressionally loaded: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On the power stroke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On the compression stroke</a:t>
            </a:r>
          </a:p>
          <a:p>
            <a:pPr eaLnBrk="1" hangingPunct="1"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Very seldom is compressional loading a major contributing factor to rod failure</a:t>
            </a:r>
          </a:p>
          <a:p>
            <a:pPr eaLnBrk="1" hangingPunct="1"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Increased compressional loading due to hydraulic lock may result in connecting rod failure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82963" y="1600200"/>
            <a:ext cx="3733800" cy="523875"/>
          </a:xfrm>
          <a:prstGeom prst="rect">
            <a:avLst/>
          </a:prstGeom>
          <a:solidFill>
            <a:srgbClr val="6F2E2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“squeezed”:</a:t>
            </a:r>
          </a:p>
        </p:txBody>
      </p:sp>
      <p:sp>
        <p:nvSpPr>
          <p:cNvPr id="6" name="Rounded Rectangular Callout 5"/>
          <p:cNvSpPr>
            <a:spLocks noChangeArrowheads="1"/>
          </p:cNvSpPr>
          <p:nvPr/>
        </p:nvSpPr>
        <p:spPr bwMode="auto">
          <a:xfrm>
            <a:off x="3581400" y="4876800"/>
            <a:ext cx="5334000" cy="457200"/>
          </a:xfrm>
          <a:prstGeom prst="wedgeRoundRectCallout">
            <a:avLst>
              <a:gd name="adj1" fmla="val 19764"/>
              <a:gd name="adj2" fmla="val -164931"/>
              <a:gd name="adj3" fmla="val 16667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  <a:latin typeface="+mn-lt"/>
              </a:rPr>
              <a:t>For example:  coolant leakage into the cylinder</a:t>
            </a:r>
          </a:p>
        </p:txBody>
      </p:sp>
      <p:sp>
        <p:nvSpPr>
          <p:cNvPr id="96261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Tensional Loading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8006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2600" smtClean="0">
                <a:solidFill>
                  <a:schemeClr val="bg1"/>
                </a:solidFill>
              </a:rPr>
              <a:t>A connecting rod “stretches”</a:t>
            </a:r>
          </a:p>
          <a:p>
            <a:pPr eaLnBrk="1" hangingPunct="1">
              <a:buFontTx/>
              <a:buChar char="•"/>
            </a:pPr>
            <a:r>
              <a:rPr lang="en-US" sz="2600" smtClean="0">
                <a:solidFill>
                  <a:schemeClr val="bg1"/>
                </a:solidFill>
              </a:rPr>
              <a:t>At TDC or BDC -- piston stops before changing direction</a:t>
            </a:r>
          </a:p>
          <a:p>
            <a:pPr eaLnBrk="1" hangingPunct="1">
              <a:buFontTx/>
              <a:buChar char="•"/>
            </a:pPr>
            <a:r>
              <a:rPr lang="en-US" sz="2600" smtClean="0">
                <a:solidFill>
                  <a:schemeClr val="bg1"/>
                </a:solidFill>
              </a:rPr>
              <a:t>The greater the mass of the piston, the greater the inertial forces</a:t>
            </a:r>
          </a:p>
          <a:p>
            <a:pPr eaLnBrk="1" hangingPunct="1">
              <a:buFontTx/>
              <a:buChar char="•"/>
            </a:pPr>
            <a:r>
              <a:rPr lang="en-US" sz="2600" smtClean="0">
                <a:solidFill>
                  <a:schemeClr val="bg1"/>
                </a:solidFill>
              </a:rPr>
              <a:t>The greater the inertia forces, the greater the tensional loading</a:t>
            </a:r>
          </a:p>
          <a:p>
            <a:pPr eaLnBrk="1" hangingPunct="1">
              <a:buFontTx/>
              <a:buChar char="•"/>
            </a:pPr>
            <a:r>
              <a:rPr lang="en-US" sz="2600" smtClean="0">
                <a:solidFill>
                  <a:schemeClr val="bg1"/>
                </a:solidFill>
              </a:rPr>
              <a:t>Tensional loading increases with engine speed</a:t>
            </a:r>
          </a:p>
          <a:p>
            <a:pPr eaLnBrk="1" hangingPunct="1">
              <a:buFontTx/>
              <a:buChar char="•"/>
            </a:pPr>
            <a:r>
              <a:rPr lang="en-US" sz="2600" smtClean="0">
                <a:solidFill>
                  <a:schemeClr val="bg1"/>
                </a:solidFill>
              </a:rPr>
              <a:t>Many OEMs offset the mating surfaces of the connecting rod’s “big end” to ensure the rod cap fasteners do not sustaining the full  tensile loading of the rod</a:t>
            </a:r>
          </a:p>
        </p:txBody>
      </p:sp>
      <p:sp>
        <p:nvSpPr>
          <p:cNvPr id="5" name="Rounded Rectangular Callout 4" hidden="1"/>
          <p:cNvSpPr/>
          <p:nvPr/>
        </p:nvSpPr>
        <p:spPr>
          <a:xfrm>
            <a:off x="4038600" y="4267200"/>
            <a:ext cx="4724400" cy="990600"/>
          </a:xfrm>
          <a:prstGeom prst="wedgeRoundRectCallout">
            <a:avLst>
              <a:gd name="adj1" fmla="val 20780"/>
              <a:gd name="adj2" fmla="val -232885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This reversal of motion occurs nearly 70 times per second with each connecting rod when an engine is running at 2000 RPM</a:t>
            </a:r>
          </a:p>
        </p:txBody>
      </p:sp>
      <p:sp>
        <p:nvSpPr>
          <p:cNvPr id="6" name="Rounded Rectangular Callout 5" hidden="1"/>
          <p:cNvSpPr/>
          <p:nvPr/>
        </p:nvSpPr>
        <p:spPr>
          <a:xfrm>
            <a:off x="4041775" y="5486400"/>
            <a:ext cx="4727575" cy="987425"/>
          </a:xfrm>
          <a:prstGeom prst="wedgeRoundRectCallout">
            <a:avLst>
              <a:gd name="adj1" fmla="val -4776"/>
              <a:gd name="adj2" fmla="val -137003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Overspeeding an engine can result in connecting rod failure from increased tensile loading!</a:t>
            </a:r>
          </a:p>
        </p:txBody>
      </p:sp>
      <p:sp>
        <p:nvSpPr>
          <p:cNvPr id="98309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Connecting Rod Reconditioning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72000" cy="50292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Preparation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Remove piston pin bushing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Install &amp; </a:t>
            </a:r>
            <a:r>
              <a:rPr lang="en-US" dirty="0" err="1" smtClean="0">
                <a:solidFill>
                  <a:schemeClr val="bg1"/>
                </a:solidFill>
              </a:rPr>
              <a:t>retorque</a:t>
            </a:r>
            <a:r>
              <a:rPr lang="en-US" dirty="0" smtClean="0">
                <a:solidFill>
                  <a:schemeClr val="bg1"/>
                </a:solidFill>
              </a:rPr>
              <a:t> rod cap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Measurement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Measure both bores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Check for straightness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Check for twisting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Magnaflux for cracks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Install new bushings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Check &amp; clean oil passage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05400" y="1217613"/>
            <a:ext cx="4038600" cy="4422775"/>
          </a:xfr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1613" y="1219200"/>
            <a:ext cx="238601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600200"/>
            <a:ext cx="4419600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ular Callout 7"/>
          <p:cNvSpPr>
            <a:spLocks noChangeArrowheads="1"/>
          </p:cNvSpPr>
          <p:nvPr/>
        </p:nvSpPr>
        <p:spPr bwMode="auto">
          <a:xfrm>
            <a:off x="5562600" y="3581400"/>
            <a:ext cx="2514600" cy="609600"/>
          </a:xfrm>
          <a:prstGeom prst="wedgeRoundRectCallout">
            <a:avLst>
              <a:gd name="adj1" fmla="val -116667"/>
              <a:gd name="adj2" fmla="val -22917"/>
              <a:gd name="adj3" fmla="val 16667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  <a:latin typeface="+mn-lt"/>
              </a:rPr>
              <a:t>Concentricity is critical!</a:t>
            </a:r>
          </a:p>
        </p:txBody>
      </p:sp>
      <p:sp>
        <p:nvSpPr>
          <p:cNvPr id="9" name="Right Brace 8"/>
          <p:cNvSpPr/>
          <p:nvPr/>
        </p:nvSpPr>
        <p:spPr>
          <a:xfrm>
            <a:off x="3810000" y="3886200"/>
            <a:ext cx="533400" cy="914400"/>
          </a:xfrm>
          <a:prstGeom prst="rightBrace">
            <a:avLst>
              <a:gd name="adj1" fmla="val 8333"/>
              <a:gd name="adj2" fmla="val 51250"/>
            </a:avLst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rot="10800000" flipH="1">
            <a:off x="4343400" y="3886200"/>
            <a:ext cx="1981200" cy="468313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ular Callout 9"/>
          <p:cNvSpPr/>
          <p:nvPr/>
        </p:nvSpPr>
        <p:spPr>
          <a:xfrm>
            <a:off x="4114800" y="5791200"/>
            <a:ext cx="4800600" cy="1066800"/>
          </a:xfrm>
          <a:prstGeom prst="wedgeRoundRectCallout">
            <a:avLst>
              <a:gd name="adj1" fmla="val -57210"/>
              <a:gd name="adj2" fmla="val -63393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Always ensure that the new bushing’s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oil hole is properly aligned with the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connecting rod’s passage!</a:t>
            </a:r>
          </a:p>
        </p:txBody>
      </p:sp>
      <p:pic>
        <p:nvPicPr>
          <p:cNvPr id="12" name="Picture 11" descr="j0245131.wm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8600" y="6094413"/>
            <a:ext cx="903288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63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9" grpId="1" animBg="1"/>
      <p:bldP spid="10" grpId="0" animBg="1"/>
      <p:bldP spid="10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Connecting Rod Reconditioning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876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Best Practices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800" smtClean="0">
                <a:solidFill>
                  <a:schemeClr val="bg1"/>
                </a:solidFill>
              </a:rPr>
              <a:t>Ensure the connecting rod isn’t “bruised” through dropping, hammering or clamping in a vice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800" smtClean="0">
                <a:solidFill>
                  <a:schemeClr val="bg1"/>
                </a:solidFill>
              </a:rPr>
              <a:t>Before reconditioning connecting rods, check with the specific manufacturer’s recommendations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800" smtClean="0">
                <a:solidFill>
                  <a:schemeClr val="bg1"/>
                </a:solidFill>
              </a:rPr>
              <a:t>A connecting rod set is “weight sensitive”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800" smtClean="0">
                <a:solidFill>
                  <a:schemeClr val="bg1"/>
                </a:solidFill>
              </a:rPr>
              <a:t>Many OEMs recommend the rod cap fasteners are </a:t>
            </a:r>
            <a:r>
              <a:rPr lang="en-US" sz="2800" u="sng" smtClean="0">
                <a:solidFill>
                  <a:schemeClr val="bg1"/>
                </a:solidFill>
              </a:rPr>
              <a:t>replaced</a:t>
            </a:r>
            <a:r>
              <a:rPr lang="en-US" sz="2800" smtClean="0">
                <a:solidFill>
                  <a:schemeClr val="bg1"/>
                </a:solidFill>
              </a:rPr>
              <a:t> with each reassembly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800" smtClean="0">
                <a:solidFill>
                  <a:schemeClr val="bg1"/>
                </a:solidFill>
              </a:rPr>
              <a:t>When assembling the rod on the crankshaft </a:t>
            </a:r>
            <a:r>
              <a:rPr lang="en-US" sz="2800" u="sng" smtClean="0">
                <a:solidFill>
                  <a:schemeClr val="bg1"/>
                </a:solidFill>
              </a:rPr>
              <a:t>check side clearance</a:t>
            </a:r>
            <a:r>
              <a:rPr lang="en-US" sz="2800" smtClean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4479925" y="3429000"/>
            <a:ext cx="4572000" cy="762000"/>
          </a:xfrm>
          <a:prstGeom prst="wedgeRoundRectCallout">
            <a:avLst>
              <a:gd name="adj1" fmla="val 2553"/>
              <a:gd name="adj2" fmla="val -172014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Marks can become stress focal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points &amp; lead to separation failure!</a:t>
            </a:r>
          </a:p>
        </p:txBody>
      </p:sp>
      <p:pic>
        <p:nvPicPr>
          <p:cNvPr id="5" name="Picture 4" descr="j0245131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7525" y="3521075"/>
            <a:ext cx="903288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ular Callout 5"/>
          <p:cNvSpPr/>
          <p:nvPr/>
        </p:nvSpPr>
        <p:spPr>
          <a:xfrm>
            <a:off x="4479925" y="4876800"/>
            <a:ext cx="4572000" cy="1066800"/>
          </a:xfrm>
          <a:prstGeom prst="wedgeRoundRectCallout">
            <a:avLst>
              <a:gd name="adj1" fmla="val -7056"/>
              <a:gd name="adj2" fmla="val -140361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The reconditioning of  connecting rods is not widely practiced on today’s diesel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engines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479925" y="4800600"/>
            <a:ext cx="4572000" cy="990600"/>
          </a:xfrm>
          <a:prstGeom prst="wedgeRoundRectCallout">
            <a:avLst>
              <a:gd name="adj1" fmla="val -3909"/>
              <a:gd name="adj2" fmla="val -92169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Replacing or changing the weight of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a connecting rod may result in an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unbalanced engine…check your specs!</a:t>
            </a:r>
          </a:p>
        </p:txBody>
      </p:sp>
      <p:pic>
        <p:nvPicPr>
          <p:cNvPr id="8" name="Picture 7" descr="j0245131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5302250"/>
            <a:ext cx="685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j0245131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4876800"/>
            <a:ext cx="7620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ular Callout 9"/>
          <p:cNvSpPr/>
          <p:nvPr/>
        </p:nvSpPr>
        <p:spPr>
          <a:xfrm>
            <a:off x="4479925" y="1447800"/>
            <a:ext cx="4572000" cy="2743200"/>
          </a:xfrm>
          <a:prstGeom prst="wedgeRoundRectCallout">
            <a:avLst>
              <a:gd name="adj1" fmla="val 28153"/>
              <a:gd name="adj2" fmla="val 99520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Failure to align the rod cap will result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in crankshaft scoring in the areas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of the web cheeks &amp; engine seizing.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“Cracked rod” technology has reduced the need to align the connecting rod caps, although it is a good practice to check clearance after assembly.  A clacking noise should be heard as the rod is shifted across the crank throw.</a:t>
            </a:r>
          </a:p>
        </p:txBody>
      </p:sp>
      <p:pic>
        <p:nvPicPr>
          <p:cNvPr id="11" name="Picture 10" descr="j0245131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828800"/>
            <a:ext cx="903288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1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Engine Crankshafts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Crankshaft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A shaft with a series of throws</a:t>
            </a:r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1000"/>
            <a:ext cx="91995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Flowchart: Multidocument 29"/>
          <p:cNvSpPr/>
          <p:nvPr/>
        </p:nvSpPr>
        <p:spPr>
          <a:xfrm>
            <a:off x="6172200" y="1295400"/>
            <a:ext cx="2971800" cy="3124200"/>
          </a:xfrm>
          <a:prstGeom prst="flowChartMultidocument">
            <a:avLst/>
          </a:prstGeom>
          <a:solidFill>
            <a:srgbClr val="D1D2CE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u="sng" dirty="0">
                <a:solidFill>
                  <a:schemeClr val="tx1"/>
                </a:solidFill>
              </a:rPr>
              <a:t>“V”  Configured Engines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/>
                </a:solidFill>
              </a:rPr>
              <a:t> Some OEMs use unique numbering sequences: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tx1"/>
                </a:solidFill>
              </a:rPr>
              <a:t>DDC identified their V engine cylinders by bank &amp; sequentially…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/>
                </a:solidFill>
              </a:rPr>
              <a:t>1L -1R, 2L-2R, etc.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26670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 Typical throw locations (end view):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4400" y="3429000"/>
            <a:ext cx="350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In-line 4 configuration</a:t>
            </a:r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 rot="5400000">
            <a:off x="1443037" y="3881438"/>
            <a:ext cx="1152525" cy="129540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14400" y="3429000"/>
            <a:ext cx="342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In-line 6 configuration</a:t>
            </a:r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>
          <a:xfrm rot="16200000" flipH="1">
            <a:off x="2147887" y="4433888"/>
            <a:ext cx="1152525" cy="19050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914400" y="3429000"/>
            <a:ext cx="342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In-line 8 configuration</a:t>
            </a:r>
          </a:p>
        </p:txBody>
      </p:sp>
      <p:cxnSp>
        <p:nvCxnSpPr>
          <p:cNvPr id="21" name="Straight Arrow Connector 20"/>
          <p:cNvCxnSpPr>
            <a:stCxn id="19" idx="2"/>
          </p:cNvCxnSpPr>
          <p:nvPr/>
        </p:nvCxnSpPr>
        <p:spPr>
          <a:xfrm rot="16200000" flipH="1">
            <a:off x="3252787" y="3328988"/>
            <a:ext cx="1152525" cy="240030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914400" y="3429000"/>
            <a:ext cx="274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V-8 configuration</a:t>
            </a:r>
          </a:p>
        </p:txBody>
      </p:sp>
      <p:cxnSp>
        <p:nvCxnSpPr>
          <p:cNvPr id="25" name="Straight Arrow Connector 24"/>
          <p:cNvCxnSpPr>
            <a:stCxn id="23" idx="2"/>
          </p:cNvCxnSpPr>
          <p:nvPr/>
        </p:nvCxnSpPr>
        <p:spPr>
          <a:xfrm rot="16200000" flipH="1">
            <a:off x="4376737" y="1862138"/>
            <a:ext cx="1152525" cy="533400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462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Crankshaft Terminology</a:t>
            </a: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" y="2362200"/>
            <a:ext cx="91122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990600" y="2514600"/>
            <a:ext cx="16002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454400" y="2590800"/>
            <a:ext cx="1117600" cy="838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715000" y="2971800"/>
            <a:ext cx="990600" cy="609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096000" y="5638800"/>
            <a:ext cx="1752600" cy="838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620000" y="5105400"/>
            <a:ext cx="1371600" cy="838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33400" y="5257800"/>
            <a:ext cx="762000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62000" y="5715000"/>
            <a:ext cx="1371600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590800" y="5486400"/>
            <a:ext cx="762000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114800" y="5181600"/>
            <a:ext cx="914400" cy="609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953000" y="5638800"/>
            <a:ext cx="990600" cy="838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81000" y="6324600"/>
            <a:ext cx="5029200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5486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Crankshafts &amp; Bearings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7244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Crankshaft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Piston assemblies are connected via connecting rods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Converts linear piston action to rotary motion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Supported by friction bearings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Pressure lubrication is required to enable hydrodynamic suspension of the shaft within the bearing bores</a:t>
            </a:r>
          </a:p>
        </p:txBody>
      </p:sp>
      <p:pic>
        <p:nvPicPr>
          <p:cNvPr id="1027" name="Picture 3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0"/>
            <a:ext cx="807561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Rotating shaft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Pressurized lubricant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Lubricant “picked up” by shaft rotation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Wedge created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Shaft suspended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Metal-to-metal surface contact prevented</a:t>
            </a:r>
          </a:p>
          <a:p>
            <a:pPr eaLnBrk="1" hangingPunct="1">
              <a:buFont typeface="Wingdings" pitchFamily="2" charset="2"/>
              <a:buChar char="ü"/>
            </a:pP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>
            <a:spLocks noChangeAspect="1"/>
          </p:cNvSpPr>
          <p:nvPr/>
        </p:nvSpPr>
        <p:spPr>
          <a:xfrm>
            <a:off x="4191000" y="1600200"/>
            <a:ext cx="4495800" cy="45545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FFC000"/>
                </a:solidFill>
                <a:latin typeface="+mn-lt"/>
              </a:rPr>
              <a:t>Crankshaft</a:t>
            </a:r>
            <a:endParaRPr lang="en-US" sz="2800" b="1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</a:t>
            </a:r>
            <a:endParaRPr lang="en-US" b="1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FFC000"/>
                </a:solidFill>
                <a:latin typeface="+mn-lt"/>
              </a:rPr>
              <a:t>Journal</a:t>
            </a:r>
          </a:p>
        </p:txBody>
      </p:sp>
      <p:sp>
        <p:nvSpPr>
          <p:cNvPr id="1085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Hydrodynamic Suspension</a:t>
            </a:r>
            <a:endParaRPr lang="en-US" smtClean="0"/>
          </a:p>
        </p:txBody>
      </p:sp>
      <p:sp>
        <p:nvSpPr>
          <p:cNvPr id="5" name="Donut 4"/>
          <p:cNvSpPr>
            <a:spLocks noChangeAspect="1"/>
          </p:cNvSpPr>
          <p:nvPr/>
        </p:nvSpPr>
        <p:spPr>
          <a:xfrm>
            <a:off x="4572000" y="1828800"/>
            <a:ext cx="3810000" cy="3810000"/>
          </a:xfrm>
          <a:prstGeom prst="donut">
            <a:avLst>
              <a:gd name="adj" fmla="val 14200"/>
            </a:avLst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lowchart: Manual Input 7"/>
          <p:cNvSpPr/>
          <p:nvPr/>
        </p:nvSpPr>
        <p:spPr>
          <a:xfrm rot="21053271">
            <a:off x="6126163" y="5037138"/>
            <a:ext cx="1193800" cy="469900"/>
          </a:xfrm>
          <a:prstGeom prst="flowChartManualInput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108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Circular Arrow 8"/>
          <p:cNvSpPr>
            <a:spLocks noChangeAspect="1"/>
          </p:cNvSpPr>
          <p:nvPr/>
        </p:nvSpPr>
        <p:spPr>
          <a:xfrm>
            <a:off x="5029200" y="2286000"/>
            <a:ext cx="2895600" cy="2895600"/>
          </a:xfrm>
          <a:prstGeom prst="circular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hevron 10"/>
          <p:cNvSpPr>
            <a:spLocks noChangeAspect="1"/>
          </p:cNvSpPr>
          <p:nvPr/>
        </p:nvSpPr>
        <p:spPr>
          <a:xfrm rot="7560000">
            <a:off x="7589044" y="4528344"/>
            <a:ext cx="366713" cy="365125"/>
          </a:xfrm>
          <a:prstGeom prst="chevr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hevron 11"/>
          <p:cNvSpPr>
            <a:spLocks noChangeAspect="1"/>
          </p:cNvSpPr>
          <p:nvPr/>
        </p:nvSpPr>
        <p:spPr>
          <a:xfrm rot="6900000">
            <a:off x="7772400" y="4251325"/>
            <a:ext cx="365125" cy="365125"/>
          </a:xfrm>
          <a:prstGeom prst="chevr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Pentagon 15"/>
          <p:cNvSpPr/>
          <p:nvPr/>
        </p:nvSpPr>
        <p:spPr>
          <a:xfrm rot="18900000">
            <a:off x="7631113" y="1765300"/>
            <a:ext cx="1279525" cy="533400"/>
          </a:xfrm>
          <a:prstGeom prst="homePlate">
            <a:avLst/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Chevron 12"/>
          <p:cNvSpPr>
            <a:spLocks noChangeAspect="1"/>
          </p:cNvSpPr>
          <p:nvPr/>
        </p:nvSpPr>
        <p:spPr>
          <a:xfrm rot="6300000">
            <a:off x="7882731" y="3931445"/>
            <a:ext cx="365125" cy="366712"/>
          </a:xfrm>
          <a:prstGeom prst="chevr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ircular Arrow 13"/>
          <p:cNvSpPr>
            <a:spLocks noChangeAspect="1"/>
          </p:cNvSpPr>
          <p:nvPr/>
        </p:nvSpPr>
        <p:spPr>
          <a:xfrm rot="10800000">
            <a:off x="5029200" y="2286000"/>
            <a:ext cx="2898775" cy="2898775"/>
          </a:xfrm>
          <a:prstGeom prst="circular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rot="2654078" flipV="1">
            <a:off x="7907338" y="1803400"/>
            <a:ext cx="523875" cy="1257300"/>
          </a:xfrm>
          <a:prstGeom prst="ben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Left-Right Arrow 22"/>
          <p:cNvSpPr>
            <a:spLocks noChangeAspect="1"/>
          </p:cNvSpPr>
          <p:nvPr/>
        </p:nvSpPr>
        <p:spPr>
          <a:xfrm>
            <a:off x="4572000" y="3292475"/>
            <a:ext cx="3810000" cy="895350"/>
          </a:xfrm>
          <a:prstGeom prst="leftRightArrow">
            <a:avLst/>
          </a:prstGeom>
          <a:gradFill flip="none" rotWithShape="1">
            <a:gsLst>
              <a:gs pos="0">
                <a:schemeClr val="tx1">
                  <a:alpha val="35000"/>
                </a:schemeClr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Up-Down Arrow 21"/>
          <p:cNvSpPr>
            <a:spLocks noChangeAspect="1"/>
          </p:cNvSpPr>
          <p:nvPr/>
        </p:nvSpPr>
        <p:spPr>
          <a:xfrm>
            <a:off x="5943600" y="1828800"/>
            <a:ext cx="1066800" cy="3824288"/>
          </a:xfrm>
          <a:prstGeom prst="upDownArrow">
            <a:avLst/>
          </a:prstGeom>
          <a:gradFill flip="none" rotWithShape="1">
            <a:gsLst>
              <a:gs pos="0">
                <a:schemeClr val="tx1">
                  <a:alpha val="35000"/>
                </a:schemeClr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ounded Rectangular Callout 23"/>
          <p:cNvSpPr/>
          <p:nvPr/>
        </p:nvSpPr>
        <p:spPr>
          <a:xfrm>
            <a:off x="228600" y="4038600"/>
            <a:ext cx="5257800" cy="2551113"/>
          </a:xfrm>
          <a:prstGeom prst="wedgeRoundRectCallout">
            <a:avLst>
              <a:gd name="adj1" fmla="val -26485"/>
              <a:gd name="adj2" fmla="val -127016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Dynamic balance is maintained through the use of crankshaft counterweights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The “weights” oppose the unbalancing forces created by the pistons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Unbalance forces tend to diminish as the number of engine cylinders increase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Geometrically paired  or companion throws contribute a counterbalancing effect</a:t>
            </a:r>
          </a:p>
        </p:txBody>
      </p:sp>
      <p:sp>
        <p:nvSpPr>
          <p:cNvPr id="18" name="Rounded Rectangular Callout 17"/>
          <p:cNvSpPr>
            <a:spLocks noChangeArrowheads="1"/>
          </p:cNvSpPr>
          <p:nvPr/>
        </p:nvSpPr>
        <p:spPr bwMode="auto">
          <a:xfrm>
            <a:off x="228600" y="4038600"/>
            <a:ext cx="5257800" cy="1600200"/>
          </a:xfrm>
          <a:prstGeom prst="wedgeRoundRectCallout">
            <a:avLst>
              <a:gd name="adj1" fmla="val -26690"/>
              <a:gd name="adj2" fmla="val -174505"/>
              <a:gd name="adj3" fmla="val 16667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  <a:latin typeface="+mn-lt"/>
              </a:rPr>
              <a:t>Dynamic balance is maintained through the use of crankshaft counterweights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  <a:latin typeface="+mn-lt"/>
              </a:rPr>
              <a:t>The “weights” oppose the unbalancing forces created by the pistons</a:t>
            </a:r>
          </a:p>
        </p:txBody>
      </p:sp>
      <p:pic>
        <p:nvPicPr>
          <p:cNvPr id="19" name="Picture 18" descr="j0245131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581400"/>
            <a:ext cx="903288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j0245131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8575" y="3584575"/>
            <a:ext cx="9017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63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emph" presetSubtype="0" repeatCount="indefinite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5" presetClass="emph" presetSubtype="0" repeatCount="indefinite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35" presetClass="emph" presetSubtype="0" repeatCount="indefinite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35" presetClass="emph" presetSubtype="0" repeatCount="indefinite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35" presetClass="emph" presetSubtype="0" repeatCount="indefinite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50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  <p:bldP spid="5" grpId="0" uiExpand="1" animBg="1"/>
      <p:bldP spid="8" grpId="0" animBg="1"/>
      <p:bldP spid="8" grpId="1" animBg="1"/>
      <p:bldP spid="9" grpId="0" animBg="1"/>
      <p:bldP spid="9" grpId="4" animBg="1"/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2" grpId="2" animBg="1"/>
      <p:bldP spid="12" grpId="3" animBg="1"/>
      <p:bldP spid="16" grpId="0" uiExpand="1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4" animBg="1"/>
      <p:bldP spid="17" grpId="0" animBg="1"/>
      <p:bldP spid="17" grpId="1" animBg="1"/>
      <p:bldP spid="23" grpId="0" animBg="1"/>
      <p:bldP spid="23" grpId="1" animBg="1"/>
      <p:bldP spid="23" grpId="2" animBg="1"/>
      <p:bldP spid="22" grpId="0" animBg="1"/>
      <p:bldP spid="22" grpId="1" animBg="1"/>
      <p:bldP spid="22" grpId="2" animBg="1"/>
      <p:bldP spid="24" grpId="0" animBg="1"/>
      <p:bldP spid="24" grpId="1" animBg="1"/>
      <p:bldP spid="18" grpId="0" animBg="1"/>
      <p:bldP spid="18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Crankshaft Operational Forces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Bending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Occurs between main journals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Created by: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en-US" sz="2200" smtClean="0">
                <a:solidFill>
                  <a:schemeClr val="bg1"/>
                </a:solidFill>
              </a:rPr>
              <a:t>Compression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en-US" sz="2200" smtClean="0">
                <a:solidFill>
                  <a:schemeClr val="bg1"/>
                </a:solidFill>
              </a:rPr>
              <a:t>Combustion pressures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Torsional (twisting)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Occurs between crank throws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Created by: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en-US" sz="2200" smtClean="0">
                <a:solidFill>
                  <a:schemeClr val="bg1"/>
                </a:solidFill>
              </a:rPr>
              <a:t>Slowing of the crank journal on compression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en-US" sz="2200" smtClean="0">
                <a:solidFill>
                  <a:schemeClr val="bg1"/>
                </a:solidFill>
              </a:rPr>
              <a:t>Acceleration of the crank journal on combustion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" y="5410200"/>
            <a:ext cx="8077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 Crankshaft design, materials &amp; hardening methods must take these forces into account</a:t>
            </a:r>
            <a:r>
              <a:rPr lang="en-US" sz="2800" b="1">
                <a:solidFill>
                  <a:schemeClr val="bg1"/>
                </a:solidFill>
                <a:latin typeface="Calibri" pitchFamily="34" charset="0"/>
              </a:rPr>
              <a:t>!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990600" y="4572000"/>
            <a:ext cx="2819400" cy="762000"/>
          </a:xfrm>
          <a:prstGeom prst="wedgeRoundRectCallout">
            <a:avLst>
              <a:gd name="adj1" fmla="val 106396"/>
              <a:gd name="adj2" fmla="val -65923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These oscillations take place at high frequencies</a:t>
            </a:r>
          </a:p>
        </p:txBody>
      </p:sp>
      <p:sp>
        <p:nvSpPr>
          <p:cNvPr id="11" name="Left Brace 10"/>
          <p:cNvSpPr/>
          <p:nvPr/>
        </p:nvSpPr>
        <p:spPr>
          <a:xfrm>
            <a:off x="5410200" y="3581400"/>
            <a:ext cx="381000" cy="1752600"/>
          </a:xfrm>
          <a:prstGeom prst="leftBrace">
            <a:avLst>
              <a:gd name="adj1" fmla="val 8333"/>
              <a:gd name="adj2" fmla="val 48696"/>
            </a:avLst>
          </a:prstGeom>
          <a:noFill/>
          <a:ln w="539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MSj03884330000[1].wav">
            <a:hlinkClick r:id="" action="ppaction://media"/>
          </p:cNvPr>
          <p:cNvPicPr>
            <a:picLocks noRot="1" noChangeAspect="1"/>
          </p:cNvPicPr>
          <p:nvPr>
            <a:wavAudioFile r:embed="rId1" name="MSj03884330000[1]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6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Piston Assemblies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smtClean="0">
                <a:solidFill>
                  <a:schemeClr val="bg1"/>
                </a:solidFill>
              </a:rPr>
              <a:t>The Piston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A circular plug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Seals the cylinder bore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Reciprocates within the bore</a:t>
            </a:r>
          </a:p>
          <a:p>
            <a:pPr lvl="1" eaLnBrk="1" hangingPunct="1">
              <a:buFont typeface="Wingdings" pitchFamily="2" charset="2"/>
              <a:buChar char="ü"/>
            </a:pPr>
            <a:endParaRPr lang="en-US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mtClean="0">
                <a:solidFill>
                  <a:schemeClr val="bg1"/>
                </a:solidFill>
              </a:rPr>
              <a:t>The Piston Assembly Includes: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Piston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Piston Rings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Wrist Pin</a:t>
            </a:r>
          </a:p>
          <a:p>
            <a:pPr lvl="1" eaLnBrk="1" hangingPunct="1"/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7" name="Curved Right Arrow 6"/>
          <p:cNvSpPr/>
          <p:nvPr/>
        </p:nvSpPr>
        <p:spPr>
          <a:xfrm>
            <a:off x="152400" y="2209800"/>
            <a:ext cx="762000" cy="762000"/>
          </a:xfrm>
          <a:prstGeom prst="curvedRightArrow">
            <a:avLst>
              <a:gd name="adj1" fmla="val 25000"/>
              <a:gd name="adj2" fmla="val 46986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486400" y="1600200"/>
            <a:ext cx="2743200" cy="914400"/>
          </a:xfrm>
          <a:prstGeom prst="wedgeRoundRectCallout">
            <a:avLst>
              <a:gd name="adj1" fmla="val -97404"/>
              <a:gd name="adj2" fmla="val 82500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Subject to the gas pressure conditions within the cylinder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486400" y="2514600"/>
            <a:ext cx="2743200" cy="914400"/>
          </a:xfrm>
          <a:prstGeom prst="wedgeRoundRectCallout">
            <a:avLst>
              <a:gd name="adj1" fmla="val -70698"/>
              <a:gd name="adj2" fmla="val 22500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u="sng" dirty="0"/>
              <a:t>Imparts</a:t>
            </a:r>
            <a:r>
              <a:rPr lang="en-US" b="1" i="1" dirty="0"/>
              <a:t> force on the compression stroke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486400" y="3429000"/>
            <a:ext cx="2743200" cy="914400"/>
          </a:xfrm>
          <a:prstGeom prst="wedgeRoundRectCallout">
            <a:avLst>
              <a:gd name="adj1" fmla="val -74166"/>
              <a:gd name="adj2" fmla="val -76250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u="sng" dirty="0"/>
              <a:t>Receives</a:t>
            </a:r>
            <a:r>
              <a:rPr lang="en-US" b="1" i="1" dirty="0"/>
              <a:t> force on the powerstroke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486400" y="4876800"/>
            <a:ext cx="2743200" cy="914400"/>
          </a:xfrm>
          <a:prstGeom prst="wedgeRoundRectCallout">
            <a:avLst>
              <a:gd name="adj1" fmla="val -157499"/>
              <a:gd name="adj2" fmla="val 20000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/>
              <a:t>Connects the piston to the connecting rod</a:t>
            </a:r>
          </a:p>
        </p:txBody>
      </p:sp>
      <p:pic>
        <p:nvPicPr>
          <p:cNvPr id="2054" name="Picture 6" descr="C:\Documents and Settings\Owner.New\Local Settings\Temporary Internet Files\Content.IE5\QMGRODMJ\MMj0395699000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828800"/>
            <a:ext cx="914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C:\Documents and Settings\Owner.New\Local Settings\Temporary Internet Files\Content.IE5\QRK72EPR\MMj0395696000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175125"/>
            <a:ext cx="914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Crankshaft Operational Forces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Torsional Stresses: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800" smtClean="0">
                <a:solidFill>
                  <a:schemeClr val="bg1"/>
                </a:solidFill>
              </a:rPr>
              <a:t>Peak at crank journal oil holes – flywheel end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800" smtClean="0">
                <a:solidFill>
                  <a:schemeClr val="bg1"/>
                </a:solidFill>
              </a:rPr>
              <a:t>Amplified at lower operational speeds &amp; high cylinder pressures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mtClean="0">
                <a:solidFill>
                  <a:schemeClr val="bg1"/>
                </a:solidFill>
              </a:rPr>
              <a:t>Traditionally, this would have been referred to as “lugging” the engine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Today’s diesel engines are designed to operate: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800" smtClean="0">
                <a:solidFill>
                  <a:schemeClr val="bg1"/>
                </a:solidFill>
              </a:rPr>
              <a:t>At 30% lower speed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800" smtClean="0">
                <a:solidFill>
                  <a:schemeClr val="bg1"/>
                </a:solidFill>
              </a:rPr>
              <a:t>With 30% more torque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mtClean="0">
                <a:solidFill>
                  <a:schemeClr val="bg1"/>
                </a:solidFill>
              </a:rPr>
              <a:t>These engines produce higher torsional oscillations that are projected through the drivetrain.</a:t>
            </a:r>
          </a:p>
        </p:txBody>
      </p:sp>
      <p:sp>
        <p:nvSpPr>
          <p:cNvPr id="7" name="Curved Left Arrow 6"/>
          <p:cNvSpPr/>
          <p:nvPr/>
        </p:nvSpPr>
        <p:spPr>
          <a:xfrm rot="20696212">
            <a:off x="7991475" y="2514600"/>
            <a:ext cx="1009650" cy="1235075"/>
          </a:xfrm>
          <a:prstGeom prst="curvedLeftArrow">
            <a:avLst>
              <a:gd name="adj1" fmla="val 25000"/>
              <a:gd name="adj2" fmla="val 56729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181600" y="4267200"/>
            <a:ext cx="3733800" cy="1219200"/>
          </a:xfrm>
          <a:prstGeom prst="wedgeRoundRectCallout">
            <a:avLst>
              <a:gd name="adj1" fmla="val 19451"/>
              <a:gd name="adj2" fmla="val 75014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/>
              <a:t>Make sure the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/>
              <a:t>drivetrain components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/>
              <a:t>match the output of the engine</a:t>
            </a:r>
          </a:p>
        </p:txBody>
      </p:sp>
      <p:pic>
        <p:nvPicPr>
          <p:cNvPr id="9" name="Picture 8" descr="j0245131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4343400"/>
            <a:ext cx="903288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2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Crankshaft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Materials: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Steel forgings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Special cast iron alloys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All materials are tempered (heat treated)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bg1"/>
                </a:solidFill>
              </a:rPr>
              <a:t>Designed to produce a tough flexible core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bg1"/>
                </a:solidFill>
              </a:rPr>
              <a:t>Most OEM crankshaft manufacturing processes are proprietary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None/>
            </a:pPr>
            <a:endParaRPr lang="en-US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b="1" smtClean="0">
                <a:solidFill>
                  <a:schemeClr val="bg1"/>
                </a:solidFill>
              </a:rPr>
              <a:t>	A technician’s understanding of hardening procedures is an essential consideration when addressing the reconditionability of a crankshaft!</a:t>
            </a:r>
          </a:p>
        </p:txBody>
      </p:sp>
      <p:sp>
        <p:nvSpPr>
          <p:cNvPr id="112643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Crankshaft Hardening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Three methods used:</a:t>
            </a:r>
          </a:p>
          <a:p>
            <a:pPr marL="914400" lvl="1" indent="-514350" eaLnBrk="1" hangingPunct="1">
              <a:buFont typeface="Calibri" pitchFamily="34" charset="0"/>
              <a:buAutoNum type="arabicPeriod"/>
            </a:pPr>
            <a:r>
              <a:rPr lang="en-US" smtClean="0">
                <a:solidFill>
                  <a:schemeClr val="bg1"/>
                </a:solidFill>
              </a:rPr>
              <a:t>Flame hardening (plain carbon &amp; middle alloy steels)</a:t>
            </a:r>
          </a:p>
          <a:p>
            <a:pPr marL="1314450" lvl="2" indent="-514350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Direct application of heat</a:t>
            </a:r>
          </a:p>
          <a:p>
            <a:pPr marL="1314450" lvl="2" indent="-514350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Quenched with oil or water</a:t>
            </a:r>
          </a:p>
          <a:p>
            <a:pPr marL="1314450" lvl="2" indent="-514350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Produces surface hardening dependent on the carbon and alloys</a:t>
            </a:r>
          </a:p>
          <a:p>
            <a:pPr marL="914400" lvl="1" indent="-514350" eaLnBrk="1" hangingPunct="1">
              <a:buFont typeface="Calibri" pitchFamily="34" charset="0"/>
              <a:buAutoNum type="arabicPeriod"/>
            </a:pPr>
            <a:r>
              <a:rPr lang="en-US" smtClean="0">
                <a:solidFill>
                  <a:schemeClr val="bg1"/>
                </a:solidFill>
              </a:rPr>
              <a:t>Nitriding (alloy steels)</a:t>
            </a:r>
          </a:p>
          <a:p>
            <a:pPr marL="1314450" lvl="2" indent="-514350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Higher temperatures than flame hardening</a:t>
            </a:r>
          </a:p>
          <a:p>
            <a:pPr marL="1314450" lvl="2" indent="-514350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Hardens to a greater depth (0.0225” or 0.65 mm)</a:t>
            </a:r>
          </a:p>
          <a:p>
            <a:pPr marL="914400" lvl="1" indent="-514350" eaLnBrk="1" hangingPunct="1">
              <a:buFont typeface="Calibri" pitchFamily="34" charset="0"/>
              <a:buAutoNum type="arabicPeriod"/>
            </a:pPr>
            <a:r>
              <a:rPr lang="en-US" smtClean="0">
                <a:solidFill>
                  <a:schemeClr val="bg1"/>
                </a:solidFill>
              </a:rPr>
              <a:t>Induction hardening</a:t>
            </a:r>
          </a:p>
          <a:p>
            <a:pPr marL="1314450" lvl="2" indent="-514350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Heated by AC current through applicator coil</a:t>
            </a:r>
          </a:p>
          <a:p>
            <a:pPr marL="1314450" lvl="2" indent="-514350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Quenched with air blast or liquid</a:t>
            </a:r>
          </a:p>
          <a:p>
            <a:pPr marL="1314450" lvl="2" indent="-514350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Hardens to depths up to 0.085” or 1.75 mm</a:t>
            </a:r>
          </a:p>
        </p:txBody>
      </p:sp>
      <p:sp>
        <p:nvSpPr>
          <p:cNvPr id="114691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Crankshaft Removal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4525963"/>
          </a:xfrm>
        </p:spPr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/>
                </a:solidFill>
              </a:rPr>
              <a:t>Invert engine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/>
                </a:solidFill>
              </a:rPr>
              <a:t>Remove bearing caps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/>
                </a:solidFill>
              </a:rPr>
              <a:t>Remove any other obstructions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/>
                </a:solidFill>
              </a:rPr>
              <a:t>Use crankshaft yoke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Cover yoke with rubber hose to protect the throws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Select two adjacent “paired” throws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/>
                </a:solidFill>
              </a:rPr>
              <a:t>Lift crankshaft from block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1600200"/>
            <a:ext cx="47625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3962400" y="3154363"/>
            <a:ext cx="2895600" cy="503237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962400" y="3581400"/>
            <a:ext cx="2743200" cy="45720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505200" y="3962400"/>
            <a:ext cx="3276600" cy="68580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505200" y="3962400"/>
            <a:ext cx="3962400" cy="68580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p Arrow 13"/>
          <p:cNvSpPr/>
          <p:nvPr/>
        </p:nvSpPr>
        <p:spPr>
          <a:xfrm>
            <a:off x="6492875" y="1600200"/>
            <a:ext cx="730250" cy="977900"/>
          </a:xfrm>
          <a:prstGeom prst="upArrow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4343400" y="1447800"/>
            <a:ext cx="4800600" cy="1981200"/>
          </a:xfrm>
          <a:prstGeom prst="wedgeRoundRectCallout">
            <a:avLst>
              <a:gd name="adj1" fmla="val 30928"/>
              <a:gd name="adj2" fmla="val 108654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In a effort to reduce engine weight,  OEMs use lighter alloys in the cylinder block.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To reduce block “twisting” bolster plates &amp; buttress screws may be installed.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These must be removed to facilitate the removal of the bearing caps!</a:t>
            </a:r>
          </a:p>
        </p:txBody>
      </p:sp>
      <p:sp>
        <p:nvSpPr>
          <p:cNvPr id="115722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0" grpId="0" animBg="1"/>
      <p:bldP spid="20" grpId="2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Crankshaft Failures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305800" cy="639762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2800" smtClean="0">
                <a:solidFill>
                  <a:schemeClr val="bg1"/>
                </a:solidFill>
              </a:rPr>
              <a:t>Causes: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 eaLnBrk="1" hangingPunct="1">
              <a:buFont typeface="Wingdings" pitchFamily="2" charset="2"/>
              <a:buChar char="Ø"/>
            </a:pPr>
            <a:r>
              <a:rPr lang="en-US" sz="2400" smtClean="0">
                <a:solidFill>
                  <a:schemeClr val="bg1"/>
                </a:solidFill>
              </a:rPr>
              <a:t>Manufacturing defects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smtClean="0">
                <a:solidFill>
                  <a:schemeClr val="bg1"/>
                </a:solidFill>
              </a:rPr>
              <a:t>Bending failures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smtClean="0">
                <a:solidFill>
                  <a:schemeClr val="bg1"/>
                </a:solidFill>
              </a:rPr>
              <a:t>Torsional  failures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smtClean="0">
                <a:solidFill>
                  <a:schemeClr val="bg1"/>
                </a:solidFill>
              </a:rPr>
              <a:t>Spun or seized bearings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smtClean="0">
                <a:solidFill>
                  <a:schemeClr val="bg1"/>
                </a:solidFill>
              </a:rPr>
              <a:t>Etched bearings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46075" indent="-346075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bg1"/>
                </a:solidFill>
              </a:rPr>
              <a:t>Today’s R&amp;D very thorough</a:t>
            </a:r>
          </a:p>
          <a:p>
            <a:pPr marL="346075" indent="-346075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bg1"/>
                </a:solidFill>
              </a:rPr>
              <a:t>Only small percentage are a result of manufacturing and design problems</a:t>
            </a:r>
          </a:p>
          <a:p>
            <a:pPr marL="346075" indent="-346075" eaLnBrk="1" hangingPunct="1">
              <a:buFont typeface="Wingdings" pitchFamily="2" charset="2"/>
              <a:buChar char="§"/>
            </a:pPr>
            <a:r>
              <a:rPr lang="en-US" smtClean="0">
                <a:solidFill>
                  <a:schemeClr val="bg1"/>
                </a:solidFill>
              </a:rPr>
              <a:t>Quickly remedied by OEMs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645025" y="2176463"/>
            <a:ext cx="404177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6075" indent="-346075">
              <a:buFont typeface="Arial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Misaligned bearing bores</a:t>
            </a:r>
          </a:p>
          <a:p>
            <a:pPr marL="346075" lvl="1" indent="-346075">
              <a:buFont typeface="Arial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Main bearing failure or irregular wear</a:t>
            </a:r>
          </a:p>
          <a:p>
            <a:pPr marL="346075" lvl="1" indent="-346075">
              <a:buFont typeface="Arial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Main caps broken or loose</a:t>
            </a:r>
          </a:p>
          <a:p>
            <a:pPr marL="346075" lvl="1" indent="-346075">
              <a:buFont typeface="Arial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Wrong bearing sizes</a:t>
            </a:r>
          </a:p>
          <a:p>
            <a:pPr marL="346075" lvl="1" indent="-346075">
              <a:buFont typeface="Arial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Flywheel housing misaligned</a:t>
            </a:r>
          </a:p>
          <a:p>
            <a:pPr marL="346075" lvl="1" indent="-346075">
              <a:buFont typeface="Arial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Crankshaft not properly supported when out of block</a:t>
            </a:r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914400" y="3429000"/>
            <a:ext cx="3505200" cy="1752600"/>
          </a:xfrm>
          <a:prstGeom prst="wedgeRoundRectCallout">
            <a:avLst>
              <a:gd name="adj1" fmla="val 2159"/>
              <a:gd name="adj2" fmla="val -78317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Bending failures start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at the main journal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fillet &amp; extend through the throw journal at 90</a:t>
            </a:r>
            <a:r>
              <a:rPr lang="en-US" b="1" i="1" baseline="30000" dirty="0">
                <a:solidFill>
                  <a:schemeClr val="bg1"/>
                </a:solidFill>
              </a:rPr>
              <a:t>o</a:t>
            </a:r>
            <a:r>
              <a:rPr lang="en-US" b="1" i="1" dirty="0">
                <a:solidFill>
                  <a:schemeClr val="bg1"/>
                </a:solidFill>
              </a:rPr>
              <a:t> to the crankshaft axis</a:t>
            </a:r>
          </a:p>
        </p:txBody>
      </p:sp>
      <p:pic>
        <p:nvPicPr>
          <p:cNvPr id="15" name="Picture 14" descr="j0245131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475038"/>
            <a:ext cx="903288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645025" y="2176463"/>
            <a:ext cx="404177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6075" indent="-346075">
              <a:buFont typeface="Arial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Vibration damper or flywheel assembly:</a:t>
            </a:r>
          </a:p>
          <a:p>
            <a:pPr marL="803275" lvl="1" indent="-346075">
              <a:buFont typeface="Wingdings" pitchFamily="2" charset="2"/>
              <a:buChar char="ü"/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Loose</a:t>
            </a:r>
          </a:p>
          <a:p>
            <a:pPr marL="803275" lvl="1" indent="-346075">
              <a:buFont typeface="Wingdings" pitchFamily="2" charset="2"/>
              <a:buChar char="ü"/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Damaged</a:t>
            </a:r>
          </a:p>
          <a:p>
            <a:pPr marL="803275" lvl="1" indent="-346075">
              <a:buFont typeface="Wingdings" pitchFamily="2" charset="2"/>
              <a:buChar char="ü"/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Defective</a:t>
            </a:r>
          </a:p>
          <a:p>
            <a:pPr marL="346075" indent="-346075">
              <a:buFont typeface="Arial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Unbalanced engine drive components</a:t>
            </a:r>
          </a:p>
          <a:p>
            <a:pPr marL="346075" indent="-346075">
              <a:buFont typeface="Arial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Engine overspeed</a:t>
            </a:r>
          </a:p>
          <a:p>
            <a:pPr marL="346075" indent="-346075">
              <a:buFont typeface="Arial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Unbalanced cylinder loading</a:t>
            </a:r>
          </a:p>
          <a:p>
            <a:pPr marL="346075" indent="-346075">
              <a:buFont typeface="Arial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Defective engine mounts</a:t>
            </a:r>
          </a:p>
        </p:txBody>
      </p:sp>
      <p:sp>
        <p:nvSpPr>
          <p:cNvPr id="17" name="Rounded Rectangular Callout 16"/>
          <p:cNvSpPr>
            <a:spLocks noChangeArrowheads="1"/>
          </p:cNvSpPr>
          <p:nvPr/>
        </p:nvSpPr>
        <p:spPr bwMode="auto">
          <a:xfrm>
            <a:off x="457200" y="4343400"/>
            <a:ext cx="4114800" cy="1828800"/>
          </a:xfrm>
          <a:prstGeom prst="wedgeRoundRectCallout">
            <a:avLst>
              <a:gd name="adj1" fmla="val -14236"/>
              <a:gd name="adj2" fmla="val -102866"/>
              <a:gd name="adj3" fmla="val 16667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  <a:latin typeface="+mn-lt"/>
              </a:rPr>
              <a:t>Torsional fractures result in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  <a:latin typeface="+mn-lt"/>
              </a:rPr>
              <a:t>a circumferential severing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  <a:latin typeface="+mn-lt"/>
              </a:rPr>
              <a:t>through the fillet.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  <a:latin typeface="+mn-lt"/>
              </a:rPr>
              <a:t>In an inline 6 cylinder engine, #5 &amp; #6 journals tend to be more vulnerable</a:t>
            </a:r>
          </a:p>
        </p:txBody>
      </p:sp>
      <p:pic>
        <p:nvPicPr>
          <p:cNvPr id="18" name="Picture 17" descr="j0245131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419600"/>
            <a:ext cx="903288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Explosion 2 18"/>
          <p:cNvSpPr/>
          <p:nvPr/>
        </p:nvSpPr>
        <p:spPr>
          <a:xfrm rot="16200000">
            <a:off x="7507288" y="4303712"/>
            <a:ext cx="1068388" cy="1909763"/>
          </a:xfrm>
          <a:prstGeom prst="irregularSeal2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PTOs</a:t>
            </a:r>
          </a:p>
        </p:txBody>
      </p:sp>
      <p:sp>
        <p:nvSpPr>
          <p:cNvPr id="20" name="Explosion 2 19"/>
          <p:cNvSpPr/>
          <p:nvPr/>
        </p:nvSpPr>
        <p:spPr>
          <a:xfrm rot="-5400000">
            <a:off x="6361906" y="191294"/>
            <a:ext cx="1068388" cy="3124200"/>
          </a:xfrm>
          <a:prstGeom prst="irregularSeal2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Compressors</a:t>
            </a:r>
          </a:p>
        </p:txBody>
      </p:sp>
      <p:sp>
        <p:nvSpPr>
          <p:cNvPr id="21" name="Explosion 1 20"/>
          <p:cNvSpPr/>
          <p:nvPr/>
        </p:nvSpPr>
        <p:spPr>
          <a:xfrm>
            <a:off x="4572000" y="5181600"/>
            <a:ext cx="1981200" cy="1036638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Pulleys</a:t>
            </a:r>
          </a:p>
        </p:txBody>
      </p:sp>
      <p:sp>
        <p:nvSpPr>
          <p:cNvPr id="22" name="Explosion 1 21"/>
          <p:cNvSpPr/>
          <p:nvPr/>
        </p:nvSpPr>
        <p:spPr>
          <a:xfrm>
            <a:off x="2514600" y="4038600"/>
            <a:ext cx="2362200" cy="1814513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Fan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Assemblies</a:t>
            </a:r>
          </a:p>
        </p:txBody>
      </p:sp>
      <p:sp>
        <p:nvSpPr>
          <p:cNvPr id="23" name="Explosion 1 22"/>
          <p:cNvSpPr/>
          <p:nvPr/>
        </p:nvSpPr>
        <p:spPr>
          <a:xfrm>
            <a:off x="7543800" y="2909888"/>
            <a:ext cx="1371600" cy="1038225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Idlers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181600" y="1676400"/>
            <a:ext cx="3505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6075" indent="-346075">
              <a:buFont typeface="Arial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Lubrication related failures</a:t>
            </a:r>
          </a:p>
          <a:p>
            <a:pPr marL="803275" lvl="2" indent="-346075">
              <a:buFont typeface="Wingdings" pitchFamily="2" charset="2"/>
              <a:buChar char="ü"/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Misaligned oil hole</a:t>
            </a:r>
          </a:p>
          <a:p>
            <a:pPr marL="803275" lvl="2" indent="-346075">
              <a:buFont typeface="Wingdings" pitchFamily="2" charset="2"/>
              <a:buChar char="ü"/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Improper clearance</a:t>
            </a:r>
          </a:p>
          <a:p>
            <a:pPr marL="803275" lvl="2" indent="-346075">
              <a:buFont typeface="Wingdings" pitchFamily="2" charset="2"/>
              <a:buChar char="ü"/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Restricted passages</a:t>
            </a:r>
          </a:p>
          <a:p>
            <a:pPr marL="803275" lvl="2" indent="-346075">
              <a:buFont typeface="Wingdings" pitchFamily="2" charset="2"/>
              <a:buChar char="ü"/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Contaminated oil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4953000" y="4038600"/>
            <a:ext cx="4191000" cy="2819400"/>
          </a:xfrm>
          <a:prstGeom prst="wedgeRoundRectCallout">
            <a:avLst>
              <a:gd name="adj1" fmla="val 15819"/>
              <a:gd name="adj2" fmla="val -82842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Excessive clearance results in lubricant throwoff, starving journals furthest from the supply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Insufficient clearance caused by: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 Overtorquing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Undersized bearings installed where a standard specification was required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Line bore irregularities 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4953000" y="4038600"/>
            <a:ext cx="4191000" cy="1066800"/>
          </a:xfrm>
          <a:prstGeom prst="wedgeRoundRectCallout">
            <a:avLst>
              <a:gd name="adj1" fmla="val 19447"/>
              <a:gd name="adj2" fmla="val -67817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Fuel or coolant destroys the lubricity of engine oil!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This could lead to etched bearings</a:t>
            </a:r>
          </a:p>
        </p:txBody>
      </p:sp>
      <p:sp>
        <p:nvSpPr>
          <p:cNvPr id="28" name="Rounded Rectangular Callout 27"/>
          <p:cNvSpPr/>
          <p:nvPr/>
        </p:nvSpPr>
        <p:spPr>
          <a:xfrm>
            <a:off x="4953000" y="4038600"/>
            <a:ext cx="4191000" cy="762000"/>
          </a:xfrm>
          <a:prstGeom prst="wedgeRoundRectCallout">
            <a:avLst>
              <a:gd name="adj1" fmla="val 16761"/>
              <a:gd name="adj2" fmla="val -125824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Poor maintenance practices resulting in sludge plugged passages</a:t>
            </a:r>
          </a:p>
        </p:txBody>
      </p:sp>
      <p:sp>
        <p:nvSpPr>
          <p:cNvPr id="29" name="Bent Arrow 28"/>
          <p:cNvSpPr/>
          <p:nvPr/>
        </p:nvSpPr>
        <p:spPr>
          <a:xfrm rot="16200000">
            <a:off x="2667000" y="2590800"/>
            <a:ext cx="685800" cy="4038600"/>
          </a:xfrm>
          <a:prstGeom prst="ben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645025" y="2176463"/>
            <a:ext cx="404177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6075" indent="-346075">
              <a:buFont typeface="Arial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A chemical action as a result of contaminated engine lubricant</a:t>
            </a:r>
          </a:p>
          <a:p>
            <a:pPr marL="346075" indent="-346075">
              <a:buFont typeface="Arial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High acidity levels can corrode all engine metals but usually first noticed on engine main bearings</a:t>
            </a:r>
          </a:p>
          <a:p>
            <a:pPr marL="346075" indent="-346075">
              <a:buFont typeface="Arial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May be as a result of poor maintenance practices</a:t>
            </a:r>
          </a:p>
          <a:p>
            <a:pPr marL="346075" indent="-346075">
              <a:buFont typeface="Arial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Appears as uneven erosion pock marks or channels</a:t>
            </a:r>
          </a:p>
        </p:txBody>
      </p:sp>
      <p:sp>
        <p:nvSpPr>
          <p:cNvPr id="116758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7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8000"/>
                            </p:stCondLst>
                            <p:childTnLst>
                              <p:par>
                                <p:cTn id="1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8500"/>
                            </p:stCondLst>
                            <p:childTnLst>
                              <p:par>
                                <p:cTn id="16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500"/>
                            </p:stCondLst>
                            <p:childTnLst>
                              <p:par>
                                <p:cTn id="272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7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3500"/>
                            </p:stCondLst>
                            <p:childTnLst>
                              <p:par>
                                <p:cTn id="282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0" grpId="1" build="p"/>
      <p:bldP spid="14" grpId="0" animBg="1"/>
      <p:bldP spid="14" grpId="1" animBg="1"/>
      <p:bldP spid="16" grpId="0" uiExpand="1" build="allAtOnce"/>
      <p:bldP spid="16" grpId="1" uiExpand="1" build="allAtOnce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Crankshaft Inspection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2600" b="1" dirty="0" smtClean="0">
                <a:solidFill>
                  <a:schemeClr val="bg1"/>
                </a:solidFill>
              </a:rPr>
              <a:t>Always check OEM recommendations</a:t>
            </a:r>
          </a:p>
          <a:p>
            <a:pPr eaLnBrk="1" hangingPunct="1">
              <a:buFontTx/>
              <a:buChar char="•"/>
            </a:pPr>
            <a:r>
              <a:rPr lang="en-US" sz="2600" dirty="0" smtClean="0">
                <a:solidFill>
                  <a:schemeClr val="bg1"/>
                </a:solidFill>
              </a:rPr>
              <a:t>Usually includes: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bg1"/>
                </a:solidFill>
                <a:hlinkClick r:id="rId3"/>
              </a:rPr>
              <a:t>Measurement</a:t>
            </a:r>
            <a:endParaRPr lang="en-US" sz="2200" dirty="0" smtClean="0">
              <a:solidFill>
                <a:schemeClr val="bg1"/>
              </a:solidFill>
            </a:endParaRP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bg1"/>
                </a:solidFill>
              </a:rPr>
              <a:t>Visual inspection including </a:t>
            </a:r>
            <a:r>
              <a:rPr lang="en-US" sz="2200" dirty="0" err="1" smtClean="0">
                <a:solidFill>
                  <a:schemeClr val="bg1"/>
                </a:solidFill>
              </a:rPr>
              <a:t>Magnafluxing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sz="2600" dirty="0" smtClean="0">
                <a:solidFill>
                  <a:schemeClr val="bg1"/>
                </a:solidFill>
                <a:hlinkClick r:id="rId4"/>
              </a:rPr>
              <a:t>Magnaflux</a:t>
            </a:r>
            <a:r>
              <a:rPr lang="en-US" sz="2600" dirty="0" smtClean="0">
                <a:solidFill>
                  <a:schemeClr val="bg1"/>
                </a:solidFill>
              </a:rPr>
              <a:t> process assists with identification of faults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1"/>
                </a:solidFill>
              </a:rPr>
              <a:t>The crankshaft is magnetized and coated with iron filings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1"/>
                </a:solidFill>
              </a:rPr>
              <a:t>Magnetic lines of force will “bend” into cracks causing the filings to collect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1"/>
                </a:solidFill>
              </a:rPr>
              <a:t>Minute flaws can be detected with ultra-violet or black light</a:t>
            </a:r>
          </a:p>
          <a:p>
            <a:pPr eaLnBrk="1" hangingPunct="1">
              <a:buFontTx/>
              <a:buChar char="•"/>
            </a:pPr>
            <a:r>
              <a:rPr lang="en-US" sz="2600" b="1" dirty="0" smtClean="0">
                <a:solidFill>
                  <a:schemeClr val="bg1"/>
                </a:solidFill>
              </a:rPr>
              <a:t>Always ensure a </a:t>
            </a:r>
            <a:r>
              <a:rPr lang="en-US" sz="2600" b="1" dirty="0" err="1" smtClean="0">
                <a:solidFill>
                  <a:schemeClr val="bg1"/>
                </a:solidFill>
              </a:rPr>
              <a:t>magnafluxed</a:t>
            </a:r>
            <a:r>
              <a:rPr lang="en-US" sz="2600" b="1" dirty="0" smtClean="0">
                <a:solidFill>
                  <a:schemeClr val="bg1"/>
                </a:solidFill>
              </a:rPr>
              <a:t> crankshaft has been demagnetized before reuse!</a:t>
            </a:r>
            <a:endParaRPr lang="en-US" sz="2600" dirty="0" smtClean="0">
              <a:solidFill>
                <a:schemeClr val="bg1"/>
              </a:solidFill>
            </a:endParaRPr>
          </a:p>
        </p:txBody>
      </p:sp>
      <p:sp>
        <p:nvSpPr>
          <p:cNvPr id="4" name="Rounded Rectangular Callout 3"/>
          <p:cNvSpPr>
            <a:spLocks noChangeArrowheads="1"/>
          </p:cNvSpPr>
          <p:nvPr/>
        </p:nvSpPr>
        <p:spPr bwMode="auto">
          <a:xfrm>
            <a:off x="5943600" y="1752600"/>
            <a:ext cx="2667000" cy="1219200"/>
          </a:xfrm>
          <a:prstGeom prst="wedgeRoundRectCallout">
            <a:avLst>
              <a:gd name="adj1" fmla="val -49764"/>
              <a:gd name="adj2" fmla="val 65755"/>
              <a:gd name="adj3" fmla="val 16667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  <a:latin typeface="+mn-lt"/>
              </a:rPr>
              <a:t>Recommended by most OEMs at every out of chassis overhaul</a:t>
            </a: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Crankshaft Inspection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876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Visual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Cracks (Magnaflux)</a:t>
            </a:r>
          </a:p>
          <a:p>
            <a:pPr lvl="2" eaLnBrk="1" hangingPunct="1"/>
            <a:r>
              <a:rPr lang="en-US" dirty="0" smtClean="0">
                <a:solidFill>
                  <a:schemeClr val="bg1"/>
                </a:solidFill>
              </a:rPr>
              <a:t>Circumferential fillet cracks</a:t>
            </a:r>
          </a:p>
          <a:p>
            <a:pPr lvl="2" eaLnBrk="1" hangingPunct="1"/>
            <a:r>
              <a:rPr lang="en-US" dirty="0" smtClean="0">
                <a:solidFill>
                  <a:schemeClr val="bg1"/>
                </a:solidFill>
              </a:rPr>
              <a:t>45</a:t>
            </a:r>
            <a:r>
              <a:rPr lang="en-US" baseline="30000" dirty="0" smtClean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 cracks extending into fillet area or journal oil holes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Wear &amp; roughness</a:t>
            </a:r>
          </a:p>
          <a:p>
            <a:pPr lvl="2" eaLnBrk="1" hangingPunct="1"/>
            <a:r>
              <a:rPr lang="en-US" dirty="0" smtClean="0">
                <a:solidFill>
                  <a:schemeClr val="bg1"/>
                </a:solidFill>
              </a:rPr>
              <a:t>Crankshaft thrust surfaces</a:t>
            </a:r>
          </a:p>
          <a:p>
            <a:pPr lvl="2" eaLnBrk="1" hangingPunct="1"/>
            <a:r>
              <a:rPr lang="en-US" dirty="0" smtClean="0">
                <a:solidFill>
                  <a:schemeClr val="bg1"/>
                </a:solidFill>
              </a:rPr>
              <a:t>Front &amp; rear main seal contact areas</a:t>
            </a:r>
          </a:p>
          <a:p>
            <a:pPr eaLnBrk="1" hangingPunct="1">
              <a:buFont typeface="Arial" pitchFamily="34" charset="0"/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b="1" i="1" dirty="0" smtClean="0">
                <a:solidFill>
                  <a:schemeClr val="bg1"/>
                </a:solidFill>
              </a:rPr>
              <a:t>Most highway diesel engine crankshafts required no special attention during the life of the engine</a:t>
            </a:r>
          </a:p>
          <a:p>
            <a:pPr lvl="2"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029200" y="1143000"/>
            <a:ext cx="3962400" cy="1371600"/>
          </a:xfrm>
          <a:prstGeom prst="wedgeRoundRectCallout">
            <a:avLst>
              <a:gd name="adj1" fmla="val -81410"/>
              <a:gd name="adj2" fmla="val 36666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Most small cracks observed when Magnafluxing are harmless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Beware of fillet cracks &amp;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cracks extending into oil holes</a:t>
            </a:r>
          </a:p>
        </p:txBody>
      </p:sp>
      <p:pic>
        <p:nvPicPr>
          <p:cNvPr id="5" name="Picture 4" descr="j0245131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524000"/>
            <a:ext cx="903288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0-Point Star 8"/>
          <p:cNvSpPr/>
          <p:nvPr/>
        </p:nvSpPr>
        <p:spPr>
          <a:xfrm>
            <a:off x="4572000" y="4267200"/>
            <a:ext cx="2667000" cy="2590800"/>
          </a:xfrm>
          <a:prstGeom prst="star10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Always exercise care when working with rotating machinery!</a:t>
            </a:r>
          </a:p>
        </p:txBody>
      </p:sp>
      <p:sp>
        <p:nvSpPr>
          <p:cNvPr id="10" name="Curved Left Arrow 9"/>
          <p:cNvSpPr/>
          <p:nvPr/>
        </p:nvSpPr>
        <p:spPr>
          <a:xfrm rot="2935425">
            <a:off x="7082632" y="4512469"/>
            <a:ext cx="1600200" cy="2535237"/>
          </a:xfrm>
          <a:prstGeom prst="curvedLeft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029200" y="2468563"/>
            <a:ext cx="3959225" cy="2179637"/>
          </a:xfrm>
          <a:prstGeom prst="wedgeRoundRectCallout">
            <a:avLst>
              <a:gd name="adj1" fmla="val -84602"/>
              <a:gd name="adj2" fmla="val -1832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Minor scratches &amp; marks may be removed by polishing the journals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Plug all oil passages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Use a crank grinding lathe &amp; rotate  in the direction of engine rotation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Wet polish with a low abrasive emery cloth</a:t>
            </a:r>
          </a:p>
        </p:txBody>
      </p:sp>
      <p:sp>
        <p:nvSpPr>
          <p:cNvPr id="119816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 animBg="1"/>
      <p:bldP spid="9" grpId="1" animBg="1"/>
      <p:bldP spid="10" grpId="0" animBg="1"/>
      <p:bldP spid="10" grpId="1" animBg="1"/>
      <p:bldP spid="10" grpId="2" animBg="1"/>
      <p:bldP spid="6" grpId="0" animBg="1"/>
      <p:bldP spid="6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Crankshaft Inspection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 Measurement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Use precision measuring instruments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Measure at 90</a:t>
            </a:r>
            <a:r>
              <a:rPr lang="en-US" baseline="30000" smtClean="0">
                <a:solidFill>
                  <a:schemeClr val="bg1"/>
                </a:solidFill>
              </a:rPr>
              <a:t>o</a:t>
            </a:r>
            <a:r>
              <a:rPr lang="en-US" smtClean="0">
                <a:solidFill>
                  <a:schemeClr val="bg1"/>
                </a:solidFill>
              </a:rPr>
              <a:t> intervals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Measure at 3 linear points</a:t>
            </a:r>
          </a:p>
          <a:p>
            <a:pPr lvl="1" eaLnBrk="1" hangingPunct="1">
              <a:buFont typeface="Wingdings" pitchFamily="2" charset="2"/>
              <a:buChar char="ü"/>
            </a:pPr>
            <a:endParaRPr lang="en-US" smtClean="0">
              <a:solidFill>
                <a:schemeClr val="bg1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Typical maximums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>
                <a:solidFill>
                  <a:schemeClr val="bg1"/>
                </a:solidFill>
              </a:rPr>
              <a:t>Out of round:  0.025 – 0.050 mm (0.001” – 0.002”)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>
                <a:solidFill>
                  <a:schemeClr val="bg1"/>
                </a:solidFill>
              </a:rPr>
              <a:t>Taper:  0.0375 mm (0.0015”)</a:t>
            </a:r>
          </a:p>
          <a:p>
            <a:pPr eaLnBrk="1" hangingPunct="1"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Check all crankshafts for bending – refer to OEM spec’s</a:t>
            </a:r>
          </a:p>
        </p:txBody>
      </p:sp>
      <p:sp>
        <p:nvSpPr>
          <p:cNvPr id="5" name="Flowchart: Direct Access Storage 4"/>
          <p:cNvSpPr>
            <a:spLocks noChangeAspect="1"/>
          </p:cNvSpPr>
          <p:nvPr/>
        </p:nvSpPr>
        <p:spPr>
          <a:xfrm>
            <a:off x="6553200" y="2895600"/>
            <a:ext cx="2057400" cy="1543050"/>
          </a:xfrm>
          <a:prstGeom prst="flowChartMagneticDrum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Up-Down Arrow 6"/>
          <p:cNvSpPr/>
          <p:nvPr/>
        </p:nvSpPr>
        <p:spPr>
          <a:xfrm>
            <a:off x="8083550" y="2879725"/>
            <a:ext cx="365125" cy="1555750"/>
          </a:xfrm>
          <a:prstGeom prst="upDownArrow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Up-Down Arrow 7"/>
          <p:cNvSpPr>
            <a:spLocks/>
          </p:cNvSpPr>
          <p:nvPr/>
        </p:nvSpPr>
        <p:spPr>
          <a:xfrm rot="5400000">
            <a:off x="8100219" y="3291681"/>
            <a:ext cx="365125" cy="715963"/>
          </a:xfrm>
          <a:prstGeom prst="upDownArrow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Plus 9"/>
          <p:cNvSpPr>
            <a:spLocks noChangeAspect="1"/>
          </p:cNvSpPr>
          <p:nvPr/>
        </p:nvSpPr>
        <p:spPr>
          <a:xfrm>
            <a:off x="6583363" y="3565525"/>
            <a:ext cx="274637" cy="274638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Plus 10"/>
          <p:cNvSpPr>
            <a:spLocks noChangeAspect="1"/>
          </p:cNvSpPr>
          <p:nvPr/>
        </p:nvSpPr>
        <p:spPr>
          <a:xfrm>
            <a:off x="7132638" y="3565525"/>
            <a:ext cx="274637" cy="274638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Plus 11"/>
          <p:cNvSpPr>
            <a:spLocks noChangeAspect="1"/>
          </p:cNvSpPr>
          <p:nvPr/>
        </p:nvSpPr>
        <p:spPr>
          <a:xfrm>
            <a:off x="7635875" y="3565525"/>
            <a:ext cx="273050" cy="274638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4572000" y="1524000"/>
            <a:ext cx="1524000" cy="457200"/>
          </a:xfrm>
          <a:prstGeom prst="wedgeRoundRectCallout">
            <a:avLst>
              <a:gd name="adj1" fmla="val -66106"/>
              <a:gd name="adj2" fmla="val 93750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Micrometer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4572000" y="1981200"/>
            <a:ext cx="1527175" cy="457200"/>
          </a:xfrm>
          <a:prstGeom prst="wedgeRoundRectCallout">
            <a:avLst>
              <a:gd name="adj1" fmla="val -62001"/>
              <a:gd name="adj2" fmla="val 130000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Out of round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4572000" y="2438400"/>
            <a:ext cx="1527175" cy="457200"/>
          </a:xfrm>
          <a:prstGeom prst="wedgeRoundRectCallout">
            <a:avLst>
              <a:gd name="adj1" fmla="val -48528"/>
              <a:gd name="adj2" fmla="val 115000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Taper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4800600" y="3429000"/>
            <a:ext cx="3733800" cy="1371600"/>
          </a:xfrm>
          <a:prstGeom prst="wedgeRoundRectCallout">
            <a:avLst>
              <a:gd name="adj1" fmla="val -43621"/>
              <a:gd name="adj2" fmla="val 95000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Place the ends of the crankshaft in a set of “V” blocks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Using a dial indicator, rotate the crankshaft  checking for deflection</a:t>
            </a:r>
          </a:p>
        </p:txBody>
      </p:sp>
      <p:sp>
        <p:nvSpPr>
          <p:cNvPr id="120845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2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0"/>
                            </p:stCondLst>
                            <p:childTnLst>
                              <p:par>
                                <p:cTn id="8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Reconditioning Crankshafts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b="1" smtClean="0">
                <a:solidFill>
                  <a:schemeClr val="bg1"/>
                </a:solidFill>
              </a:rPr>
              <a:t>Most OEMs do not approve of reconditioning crankshafts!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b="1" smtClean="0">
                <a:solidFill>
                  <a:schemeClr val="bg1"/>
                </a:solidFill>
              </a:rPr>
              <a:t>A reconditioning process must not compromise the original surface hardening!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mtClean="0">
              <a:solidFill>
                <a:schemeClr val="bg1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Reconditioning Processes: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Grinding to undersize dimensions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Metallizing &amp; regrinding to specification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Chroming surface to return to original size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Submerged arc welding, regrinding to specification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70175" y="1600200"/>
            <a:ext cx="274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indent="-457200">
              <a:spcBef>
                <a:spcPts val="675"/>
              </a:spcBef>
            </a:pPr>
            <a:r>
              <a:rPr lang="en-US" sz="2800" b="1" u="sng">
                <a:solidFill>
                  <a:schemeClr val="bg1"/>
                </a:solidFill>
                <a:latin typeface="Calibri" pitchFamily="34" charset="0"/>
              </a:rPr>
              <a:t>do not approve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638800" y="2819400"/>
            <a:ext cx="3200400" cy="1676400"/>
          </a:xfrm>
          <a:prstGeom prst="wedgeRoundRectCallout">
            <a:avLst>
              <a:gd name="adj1" fmla="val -52619"/>
              <a:gd name="adj2" fmla="val 60455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This process will require the installation of oversized bearings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These may not be available through the OEM</a:t>
            </a:r>
          </a:p>
        </p:txBody>
      </p:sp>
      <p:sp>
        <p:nvSpPr>
          <p:cNvPr id="7" name="Flowchart: Document 6"/>
          <p:cNvSpPr/>
          <p:nvPr/>
        </p:nvSpPr>
        <p:spPr>
          <a:xfrm>
            <a:off x="1866900" y="1279525"/>
            <a:ext cx="5410200" cy="4800600"/>
          </a:xfrm>
          <a:prstGeom prst="flowChartDocumen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698500" dist="457200" dir="5400000" sx="108000" sy="108000" algn="l" rotWithShape="0">
              <a:prstClr val="black">
                <a:alpha val="8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solidFill>
                  <a:schemeClr val="tx1"/>
                </a:solidFill>
              </a:rPr>
              <a:t>Note: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u="sng" dirty="0">
              <a:solidFill>
                <a:srgbClr val="0070C0"/>
              </a:solidFill>
              <a:latin typeface="Lucida Handwriting" pitchFamily="66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Lucida Handwriting" pitchFamily="66" charset="0"/>
              </a:rPr>
              <a:t>Although  these processes exist, the  industry consensus is that they are bad practice  &amp; represent  poor long-term economics!</a:t>
            </a:r>
          </a:p>
        </p:txBody>
      </p:sp>
      <p:sp>
        <p:nvSpPr>
          <p:cNvPr id="121862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09713"/>
            <a:ext cx="426402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5750" y="1508125"/>
            <a:ext cx="5048250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4267200" y="1752600"/>
            <a:ext cx="1524000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239000" y="1676400"/>
            <a:ext cx="12954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001000" y="2133600"/>
            <a:ext cx="1143000" cy="838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858000" y="4343400"/>
            <a:ext cx="11430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562600" y="4114800"/>
            <a:ext cx="990600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290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Construction &amp; Design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bg1"/>
                </a:solidFill>
              </a:rPr>
              <a:t>Wall thickness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bg1"/>
                </a:solidFill>
              </a:rPr>
              <a:t>Concentric 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bg1"/>
                </a:solidFill>
              </a:rPr>
              <a:t>Eccentric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Materials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bg1"/>
                </a:solidFill>
              </a:rPr>
              <a:t>Steel base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bg1"/>
                </a:solidFill>
              </a:rPr>
              <a:t>Copper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bg1"/>
                </a:solidFill>
              </a:rPr>
              <a:t>Lead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bg1"/>
                </a:solidFill>
              </a:rPr>
              <a:t>Tin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bg1"/>
                </a:solidFill>
              </a:rPr>
              <a:t>Aluminum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124200" y="2514600"/>
            <a:ext cx="2057400" cy="7620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ular Callout 25"/>
          <p:cNvSpPr/>
          <p:nvPr/>
        </p:nvSpPr>
        <p:spPr>
          <a:xfrm>
            <a:off x="914400" y="3810000"/>
            <a:ext cx="2743200" cy="612775"/>
          </a:xfrm>
          <a:prstGeom prst="wedgeRoundRectCallout">
            <a:avLst>
              <a:gd name="adj1" fmla="val -27794"/>
              <a:gd name="adj2" fmla="val -183769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Wall thickness is uniform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914400" y="3733800"/>
            <a:ext cx="2743200" cy="1143000"/>
          </a:xfrm>
          <a:prstGeom prst="wedgeRoundRectCallout">
            <a:avLst>
              <a:gd name="adj1" fmla="val -28262"/>
              <a:gd name="adj2" fmla="val -87500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Wall thickness is greater at the crown compared to the parting faces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362200" y="3810000"/>
            <a:ext cx="2743200" cy="76200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286000" y="2362200"/>
            <a:ext cx="3352800" cy="190500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8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Rod &amp; Main Bearings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038600" y="4419600"/>
            <a:ext cx="5105400" cy="2462213"/>
          </a:xfrm>
          <a:prstGeom prst="rect">
            <a:avLst/>
          </a:prstGeom>
          <a:solidFill>
            <a:srgbClr val="6F2E2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solidFill>
                  <a:schemeClr val="bg1"/>
                </a:solidFill>
                <a:latin typeface="Calibri" pitchFamily="34" charset="0"/>
              </a:rPr>
              <a:t>All friction bearings are designed to have a degree of embedability</a:t>
            </a:r>
          </a:p>
          <a:p>
            <a:endParaRPr lang="en-US" sz="800" i="1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400" i="1">
                <a:solidFill>
                  <a:schemeClr val="bg1"/>
                </a:solidFill>
                <a:latin typeface="Calibri" pitchFamily="34" charset="0"/>
              </a:rPr>
              <a:t>The outer face must be soft enough to permit small abrasive particles to penetrate to a depth where they will cause a minimum of scoring</a:t>
            </a:r>
          </a:p>
        </p:txBody>
      </p:sp>
      <p:sp>
        <p:nvSpPr>
          <p:cNvPr id="122896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26" grpId="0" animBg="1"/>
      <p:bldP spid="26" grpId="1" animBg="1"/>
      <p:bldP spid="27" grpId="0" animBg="1"/>
      <p:bldP spid="27" grpId="1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General Piston Terminology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sz="half" idx="1"/>
          </p:nvPr>
        </p:nvSpPr>
        <p:spPr>
          <a:xfrm>
            <a:off x="0" y="5410200"/>
            <a:ext cx="9144000" cy="1066800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en-US" smtClean="0">
                <a:solidFill>
                  <a:schemeClr val="bg1"/>
                </a:solidFill>
              </a:rPr>
              <a:t>A typical forged steel trunk piston used on many current diesel engines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1314450"/>
            <a:ext cx="7239000" cy="3813175"/>
          </a:xfrm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Bearing Clearance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Clearance critical to hydrodynamic suspension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Never assume a new engine has “standard” sized bearings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Clearance is precisely measured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Measurement is done with</a:t>
            </a:r>
          </a:p>
          <a:p>
            <a:pPr marL="0" lvl="1" indent="457200" eaLnBrk="1" hangingPunct="1">
              <a:buFont typeface="Arial" pitchFamily="34" charset="0"/>
              <a:buNone/>
            </a:pPr>
            <a:r>
              <a:rPr lang="en-US" sz="2800" dirty="0" smtClean="0">
                <a:solidFill>
                  <a:schemeClr val="bg1"/>
                </a:solidFill>
                <a:hlinkClick r:id="rId3"/>
              </a:rPr>
              <a:t>“</a:t>
            </a:r>
            <a:r>
              <a:rPr lang="en-US" sz="2800" dirty="0" err="1" smtClean="0">
                <a:solidFill>
                  <a:schemeClr val="bg1"/>
                </a:solidFill>
                <a:hlinkClick r:id="rId3"/>
              </a:rPr>
              <a:t>Plastigage</a:t>
            </a:r>
            <a:r>
              <a:rPr lang="en-US" sz="2800" dirty="0" smtClean="0">
                <a:solidFill>
                  <a:schemeClr val="bg1"/>
                </a:solidFill>
                <a:hlinkClick r:id="rId3"/>
              </a:rPr>
              <a:t>”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0700" y="2667000"/>
            <a:ext cx="35433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2743200" y="4419600"/>
            <a:ext cx="4572000" cy="30480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note4"/>
          <p:cNvSpPr/>
          <p:nvPr/>
        </p:nvSpPr>
        <p:spPr>
          <a:xfrm>
            <a:off x="4956175" y="1371600"/>
            <a:ext cx="3730625" cy="3657600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/>
                </a:solidFill>
              </a:rPr>
              <a:t>Note 4: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i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/>
                </a:solidFill>
              </a:rPr>
              <a:t>Compare width of Plastigage against the dimensional gauge provided on the Plastigage packaging.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i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/>
                </a:solidFill>
              </a:rPr>
              <a:t>Compare to engine spec’s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i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/>
                </a:solidFill>
              </a:rPr>
              <a:t>Remove the residual Plastigage from the journal</a:t>
            </a:r>
          </a:p>
        </p:txBody>
      </p:sp>
      <p:sp>
        <p:nvSpPr>
          <p:cNvPr id="9" name="Flowchart: note3"/>
          <p:cNvSpPr/>
          <p:nvPr/>
        </p:nvSpPr>
        <p:spPr>
          <a:xfrm>
            <a:off x="4953000" y="1295400"/>
            <a:ext cx="3733800" cy="3962400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u="sng" dirty="0">
                <a:solidFill>
                  <a:schemeClr val="tx1"/>
                </a:solidFill>
              </a:rPr>
              <a:t>Note 3: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i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/>
                </a:solidFill>
              </a:rPr>
              <a:t>Clamp the Plastigage between the bearing and the journal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i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/>
                </a:solidFill>
              </a:rPr>
              <a:t>Always torque the screws to the specified torque!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i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/>
                </a:solidFill>
              </a:rPr>
              <a:t>Do not rotate the crank with the Plastigage in place!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i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/>
                </a:solidFill>
              </a:rPr>
              <a:t>Remove bearing cap</a:t>
            </a:r>
          </a:p>
        </p:txBody>
      </p:sp>
      <p:sp>
        <p:nvSpPr>
          <p:cNvPr id="11" name="Flowchart: note2"/>
          <p:cNvSpPr/>
          <p:nvPr/>
        </p:nvSpPr>
        <p:spPr>
          <a:xfrm>
            <a:off x="4956175" y="1371600"/>
            <a:ext cx="3730625" cy="3657600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u="sng" dirty="0">
                <a:solidFill>
                  <a:schemeClr val="tx1"/>
                </a:solidFill>
              </a:rPr>
              <a:t>Note 2: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i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/>
                </a:solidFill>
              </a:rPr>
              <a:t>Reference the bearing clearance specifications before starting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i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/>
                </a:solidFill>
              </a:rPr>
              <a:t>Select the correct Plastigage to provide accurate measurement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i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/>
                </a:solidFill>
              </a:rPr>
              <a:t>Place a piece across the center of the bearing</a:t>
            </a:r>
          </a:p>
        </p:txBody>
      </p:sp>
      <p:sp>
        <p:nvSpPr>
          <p:cNvPr id="8" name="Flowchart: note1"/>
          <p:cNvSpPr/>
          <p:nvPr/>
        </p:nvSpPr>
        <p:spPr>
          <a:xfrm>
            <a:off x="4956175" y="1371600"/>
            <a:ext cx="3730625" cy="3657600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u="sng" dirty="0">
                <a:solidFill>
                  <a:schemeClr val="tx1"/>
                </a:solidFill>
              </a:rPr>
              <a:t>Note 1: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i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/>
                </a:solidFill>
              </a:rPr>
              <a:t>Never attempt to measure bearing clearance while the engine is in the chassis.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i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/>
                </a:solidFill>
              </a:rPr>
              <a:t>Crankshaft flexibility will render the results invalid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i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/>
                </a:solidFill>
              </a:rPr>
              <a:t>Invert &amp; level the engine before starting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85800" y="4953000"/>
            <a:ext cx="3886200" cy="1447800"/>
          </a:xfrm>
          <a:prstGeom prst="wedgeRoundRectCallout">
            <a:avLst>
              <a:gd name="adj1" fmla="val -19252"/>
              <a:gd name="adj2" fmla="val -79013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600" b="1" i="1">
                <a:solidFill>
                  <a:schemeClr val="bg1"/>
                </a:solidFill>
              </a:rPr>
              <a:t>Plastigage is a malleable plastic thread that easily deforms &amp; conforms to whatever clearance space is available when compressed</a:t>
            </a:r>
          </a:p>
        </p:txBody>
      </p:sp>
      <p:sp>
        <p:nvSpPr>
          <p:cNvPr id="12" name="Rounded Rectangular Callout 11"/>
          <p:cNvSpPr>
            <a:spLocks noChangeArrowheads="1"/>
          </p:cNvSpPr>
          <p:nvPr/>
        </p:nvSpPr>
        <p:spPr bwMode="auto">
          <a:xfrm>
            <a:off x="609600" y="4800600"/>
            <a:ext cx="3886200" cy="1524000"/>
          </a:xfrm>
          <a:prstGeom prst="wedgeRoundRectCallout">
            <a:avLst>
              <a:gd name="adj1" fmla="val -17403"/>
              <a:gd name="adj2" fmla="val -67398"/>
              <a:gd name="adj3" fmla="val 16667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 i="1">
                <a:solidFill>
                  <a:schemeClr val="bg1"/>
                </a:solidFill>
                <a:latin typeface="Calibri" pitchFamily="34" charset="0"/>
              </a:rPr>
              <a:t>Plastigage is manufactured in four sizes, each color </a:t>
            </a:r>
            <a:r>
              <a:rPr lang="en-US" sz="1600" b="1" i="1">
                <a:solidFill>
                  <a:schemeClr val="bg1"/>
                </a:solidFill>
                <a:latin typeface="Calibri" pitchFamily="34" charset="0"/>
              </a:rPr>
              <a:t>coded</a:t>
            </a:r>
            <a:r>
              <a:rPr lang="en-US" b="1" i="1">
                <a:solidFill>
                  <a:schemeClr val="bg1"/>
                </a:solidFill>
                <a:latin typeface="Calibri" pitchFamily="34" charset="0"/>
              </a:rPr>
              <a:t> for the range of clearance it is capable of measuring</a:t>
            </a:r>
          </a:p>
        </p:txBody>
      </p:sp>
      <p:graphicFrame>
        <p:nvGraphicFramePr>
          <p:cNvPr id="16" name="Diagram 15"/>
          <p:cNvGraphicFramePr/>
          <p:nvPr/>
        </p:nvGraphicFramePr>
        <p:xfrm>
          <a:off x="0" y="533400"/>
          <a:ext cx="9144000" cy="5738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4940" name="Rectangle 4"/>
          <p:cNvSpPr>
            <a:spLocks noChangeArrowheads="1"/>
          </p:cNvSpPr>
          <p:nvPr/>
        </p:nvSpPr>
        <p:spPr bwMode="auto">
          <a:xfrm>
            <a:off x="5911850" y="658336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9" grpId="0" animBg="1"/>
      <p:bldP spid="9" grpId="1" animBg="1"/>
      <p:bldP spid="11" grpId="0" animBg="1"/>
      <p:bldP spid="11" grpId="1" animBg="1"/>
      <p:bldP spid="8" grpId="0" animBg="1"/>
      <p:bldP spid="8" grpId="1" animBg="1"/>
      <p:bldP spid="14" grpId="0" animBg="1"/>
      <p:bldP spid="12" grpId="0" animBg="1"/>
      <p:bldP spid="12" grpId="1" animBg="1"/>
      <p:bldGraphic spid="16" grpId="0">
        <p:bldAsOne/>
      </p:bldGraphic>
      <p:bldGraphic spid="16" grpId="1">
        <p:bldAsOne/>
      </p:bldGraphic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Crankshaft End 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One of the main bearings is usually flanged to define crankshaft end play</a:t>
            </a:r>
          </a:p>
          <a:p>
            <a:pPr eaLnBrk="1" hangingPunct="1"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These surfaces are known as “thrust bearings”</a:t>
            </a:r>
          </a:p>
          <a:p>
            <a:pPr eaLnBrk="1" hangingPunct="1"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Available in several sizes to accommodate wear</a:t>
            </a:r>
          </a:p>
          <a:p>
            <a:pPr eaLnBrk="1" hangingPunct="1"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Some OEMs limit crankshaft end play through the use of split rings known as “thrust washers”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>
                <a:solidFill>
                  <a:schemeClr val="bg1"/>
                </a:solidFill>
              </a:rPr>
              <a:t>Usual end play (0.2 – 0.3 mm or 0.008 -0.012”) </a:t>
            </a:r>
          </a:p>
          <a:p>
            <a:pPr eaLnBrk="1" hangingPunct="1"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Use a dial indicator to measure this dimension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029200" y="5257800"/>
            <a:ext cx="4114800" cy="990600"/>
          </a:xfrm>
          <a:prstGeom prst="wedgeRoundRectCallout">
            <a:avLst>
              <a:gd name="adj1" fmla="val -30856"/>
              <a:gd name="adj2" fmla="val -146871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If thrust washers  are used, place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the thicker washers to offset the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effects of the clutch!</a:t>
            </a:r>
          </a:p>
        </p:txBody>
      </p:sp>
      <p:pic>
        <p:nvPicPr>
          <p:cNvPr id="6" name="Picture 5" descr="j0245131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5657850"/>
            <a:ext cx="7620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7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Bearing Retention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Primarily retained by “crush”</a:t>
            </a:r>
          </a:p>
          <a:p>
            <a:pPr eaLnBrk="1" hangingPunct="1"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Equipped with “tangs”, to minimize lateral travel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525" y="3114675"/>
            <a:ext cx="83629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6038" y="2647950"/>
            <a:ext cx="65119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4175" y="3200400"/>
            <a:ext cx="8385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The OD of the bearing shell slightly exceeds the diameter of the bore in which it is installed.  This creates radial pressure.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4175" y="3200400"/>
            <a:ext cx="8385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The radial pressure acts against the bearing halves and provides good heat transfer.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1000" y="3200400"/>
            <a:ext cx="838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The bearing halves are also slightly elliptical to allow the bearing to be held in place during installation.  This is known as “spread”.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705600" y="1066800"/>
            <a:ext cx="2438400" cy="1066800"/>
          </a:xfrm>
          <a:prstGeom prst="wedgeRoundRectCallout">
            <a:avLst>
              <a:gd name="adj1" fmla="val -165817"/>
              <a:gd name="adj2" fmla="val 56072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The tangs correspond to a matching groove in the bearing bore</a:t>
            </a:r>
          </a:p>
        </p:txBody>
      </p:sp>
      <p:sp>
        <p:nvSpPr>
          <p:cNvPr id="126985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Bearing Removal &amp; 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mtClean="0">
                <a:solidFill>
                  <a:schemeClr val="bg1"/>
                </a:solidFill>
              </a:rPr>
              <a:t>Always: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Consult proper, current, service literature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Observe published procedures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en-US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Bearing “Roll ins”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Performed while engine is in the chassis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Handle the new bearings as little as possible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Ensure the backing is clean and dry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Apply a  thin film of engine oil to the bearing face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Prime the lubrication circuit before cranking the engine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3400" y="3886200"/>
            <a:ext cx="8077200" cy="2514600"/>
          </a:xfrm>
          <a:prstGeom prst="roundRect">
            <a:avLst/>
          </a:prstGeom>
          <a:solidFill>
            <a:srgbClr val="6F2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chemeClr val="bg1"/>
                </a:solidFill>
              </a:rPr>
              <a:t>Today, this procedure is practiced more often than necessary.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chemeClr val="bg1"/>
                </a:solidFill>
              </a:rPr>
              <a:t>It is not uncommon to remove a set of bearings in near perfect condition!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572000" y="2438400"/>
            <a:ext cx="3505200" cy="1524000"/>
          </a:xfrm>
          <a:prstGeom prst="wedgeRoundRectCallout">
            <a:avLst>
              <a:gd name="adj1" fmla="val -84195"/>
              <a:gd name="adj2" fmla="val 36615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Be careful, when removing the old bearings.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Do not mark or damage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the crankshaft!</a:t>
            </a:r>
          </a:p>
        </p:txBody>
      </p:sp>
      <p:pic>
        <p:nvPicPr>
          <p:cNvPr id="7" name="Picture 6" descr="j0245131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122613"/>
            <a:ext cx="90328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ular Callout 7"/>
          <p:cNvSpPr/>
          <p:nvPr/>
        </p:nvSpPr>
        <p:spPr>
          <a:xfrm>
            <a:off x="4572000" y="2438400"/>
            <a:ext cx="3505200" cy="1524000"/>
          </a:xfrm>
          <a:prstGeom prst="wedgeRoundRectCallout">
            <a:avLst>
              <a:gd name="adj1" fmla="val -56050"/>
              <a:gd name="adj2" fmla="val 132063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Use of anything other than engine oil may result in a failure of the crankshaft to create the hydrodynamic support necessary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572000" y="2438400"/>
            <a:ext cx="3505200" cy="1295400"/>
          </a:xfrm>
          <a:prstGeom prst="wedgeRoundRectCallout">
            <a:avLst>
              <a:gd name="adj1" fmla="val -59311"/>
              <a:gd name="adj2" fmla="val 132857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Do not use solvents or any other cleaning chemicals which may leave a residual film on the new bearings!</a:t>
            </a:r>
          </a:p>
        </p:txBody>
      </p:sp>
      <p:sp>
        <p:nvSpPr>
          <p:cNvPr id="128008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Vibration Dampers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52596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General: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bg1"/>
                </a:solidFill>
              </a:rPr>
              <a:t>Mounted on the free end of crankshaft (opposite flywheel end)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bg1"/>
                </a:solidFill>
              </a:rPr>
              <a:t>Sometimes referred to as the harmonic balancer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Purpose: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bg1"/>
                </a:solidFill>
              </a:rPr>
              <a:t>Reduce the amplitude of vibration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bg1"/>
                </a:solidFill>
              </a:rPr>
              <a:t>Assists the flywheel’s mass establishing rotary inertia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bg1"/>
                </a:solidFill>
              </a:rPr>
              <a:t>Reduces torsional vibration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Types: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bg1"/>
                </a:solidFill>
              </a:rPr>
              <a:t>Solid rubber drive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bg1"/>
                </a:solidFill>
              </a:rPr>
              <a:t>Viscous drive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MSj03884330000[1].wav">
            <a:hlinkClick r:id="" action="ppaction://media"/>
          </p:cNvPr>
          <p:cNvPicPr>
            <a:picLocks noRot="1" noChangeAspect="1"/>
          </p:cNvPicPr>
          <p:nvPr>
            <a:wavAudioFile r:embed="rId1" name="MSj03884330000[1]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5181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Owner.New\Local Settings\Temporary Internet Files\Content.IE5\AYQE5LG8\MMj01739800000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4267200"/>
            <a:ext cx="3362325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9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149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6149"/>
                            </p:stCondLst>
                            <p:childTnLst>
                              <p:par>
                                <p:cTn id="39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4000" showWhenStopped="0">
                <p:cTn id="5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868045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Viscous Style Construction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5125" y="2378075"/>
            <a:ext cx="247015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/>
          <a:lstStyle/>
          <a:p>
            <a:pPr algn="ctr"/>
            <a:r>
              <a:rPr lang="en-US" sz="2800" b="1" u="sng">
                <a:solidFill>
                  <a:schemeClr val="bg1"/>
                </a:solidFill>
                <a:latin typeface="Calibri" pitchFamily="34" charset="0"/>
              </a:rPr>
              <a:t>Drive Member</a:t>
            </a:r>
          </a:p>
          <a:p>
            <a:pPr>
              <a:buFont typeface="Arial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 Hollow housing</a:t>
            </a:r>
          </a:p>
          <a:p>
            <a:pPr>
              <a:buFont typeface="Arial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 Bolted to crankshaft</a:t>
            </a:r>
          </a:p>
          <a:p>
            <a:pPr>
              <a:buFont typeface="Arial" pitchFamily="34" charset="0"/>
              <a:buChar char="•"/>
            </a:pPr>
            <a:endParaRPr lang="en-US" sz="2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125" y="2378075"/>
            <a:ext cx="2470150" cy="4022725"/>
          </a:xfrm>
          <a:prstGeom prst="rect">
            <a:avLst/>
          </a:prstGeom>
          <a:noFill/>
          <a:ln>
            <a:noFill/>
          </a:ln>
        </p:spPr>
        <p:txBody>
          <a:bodyPr lIns="0" tIns="91440" r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solidFill>
                  <a:schemeClr val="bg1"/>
                </a:solidFill>
                <a:latin typeface="+mn-lt"/>
              </a:rPr>
              <a:t>Drive Medium</a:t>
            </a:r>
            <a:endParaRPr lang="en-US" sz="2000" b="1" u="sng" dirty="0">
              <a:solidFill>
                <a:schemeClr val="bg1"/>
              </a:solidFill>
              <a:latin typeface="+mn-lt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Fluid (Silicone Gel)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Gel’s shearing action creates damping effect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125" y="2378075"/>
            <a:ext cx="2470150" cy="4022725"/>
          </a:xfrm>
          <a:prstGeom prst="rect">
            <a:avLst/>
          </a:prstGeom>
          <a:noFill/>
          <a:ln>
            <a:noFill/>
          </a:ln>
        </p:spPr>
        <p:txBody>
          <a:bodyPr lIns="0" tIns="91440" r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solidFill>
                  <a:schemeClr val="bg1"/>
                </a:solidFill>
                <a:latin typeface="+mn-lt"/>
              </a:rPr>
              <a:t>Driven Member</a:t>
            </a:r>
            <a:endParaRPr lang="en-US" sz="2000" b="1" u="sng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 Inertia ring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 Suspended by fluid</a:t>
            </a:r>
          </a:p>
          <a:p>
            <a:pPr marL="91440" indent="-9144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 Rotates at </a:t>
            </a:r>
            <a:r>
              <a:rPr lang="en-US" sz="2000" u="sng" dirty="0">
                <a:solidFill>
                  <a:schemeClr val="bg1"/>
                </a:solidFill>
                <a:latin typeface="+mn-lt"/>
              </a:rPr>
              <a:t>average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crankshaft speed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Bent Arrow 10"/>
          <p:cNvSpPr/>
          <p:nvPr/>
        </p:nvSpPr>
        <p:spPr>
          <a:xfrm flipV="1">
            <a:off x="609600" y="3124200"/>
            <a:ext cx="2438400" cy="762000"/>
          </a:xfrm>
          <a:prstGeom prst="bentArrow">
            <a:avLst>
              <a:gd name="adj1" fmla="val 50000"/>
              <a:gd name="adj2" fmla="val 39063"/>
              <a:gd name="adj3" fmla="val 50000"/>
              <a:gd name="adj4" fmla="val 4375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12" name="Bent Arrow 11"/>
          <p:cNvSpPr/>
          <p:nvPr/>
        </p:nvSpPr>
        <p:spPr>
          <a:xfrm flipV="1">
            <a:off x="609600" y="3124200"/>
            <a:ext cx="4495800" cy="1676400"/>
          </a:xfrm>
          <a:prstGeom prst="bentArrow">
            <a:avLst>
              <a:gd name="adj1" fmla="val 23164"/>
              <a:gd name="adj2" fmla="val 20909"/>
              <a:gd name="adj3" fmla="val 25000"/>
              <a:gd name="adj4" fmla="val 4375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514600" y="1981200"/>
            <a:ext cx="2286000" cy="106680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">
            <a:off x="2263775" y="3200400"/>
            <a:ext cx="914400" cy="1588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14400" y="1600200"/>
            <a:ext cx="7772400" cy="485298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Replacement: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/>
              </a:solidFill>
              <a:latin typeface="+mn-lt"/>
            </a:endParaRPr>
          </a:p>
          <a:p>
            <a:pPr marL="548640" lvl="1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Most OEMs recommend the replacement of the     harmonic balancer at each major overhaul</a:t>
            </a:r>
          </a:p>
          <a:p>
            <a:pPr marL="548640" lvl="1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Component life often exceeds projected expectations</a:t>
            </a:r>
          </a:p>
          <a:p>
            <a:pPr marL="548640" lvl="1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Seldom replaced due to expense considerations</a:t>
            </a:r>
          </a:p>
          <a:p>
            <a:pPr marL="1463040" lvl="4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Some risk involved</a:t>
            </a:r>
          </a:p>
          <a:p>
            <a:pPr marL="1463040" lvl="4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May result in failed crankshaft</a:t>
            </a:r>
          </a:p>
          <a:p>
            <a:pPr marL="1005840" lvl="3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bg1"/>
              </a:solidFill>
              <a:latin typeface="+mn-lt"/>
            </a:endParaRPr>
          </a:p>
          <a:p>
            <a:pPr marL="1005840" lvl="3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bg1"/>
              </a:solidFill>
              <a:latin typeface="+mn-lt"/>
            </a:endParaRPr>
          </a:p>
          <a:p>
            <a:pPr marL="0" lvl="3" indent="-457200"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aseline="-25000" dirty="0">
                <a:solidFill>
                  <a:srgbClr val="FFC000"/>
                </a:solidFill>
                <a:effectLst>
                  <a:outerShdw blurRad="215900" dist="1651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sym typeface="Wingdings"/>
              </a:rPr>
              <a:t></a:t>
            </a:r>
            <a:r>
              <a:rPr lang="en-US" sz="2800" dirty="0">
                <a:solidFill>
                  <a:schemeClr val="bg1"/>
                </a:solidFill>
                <a:effectLst>
                  <a:outerShdw blurRad="215900" dist="1651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sym typeface="Wingdings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215900" dist="165100" algn="ctr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Replace if there is any sign of damper           housing damage or fluid leakage! </a:t>
            </a:r>
          </a:p>
        </p:txBody>
      </p:sp>
      <p:sp>
        <p:nvSpPr>
          <p:cNvPr id="131083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10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Solid Rubber Vibration Dampers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Less often used today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Less effective at dampening torsionals on high torque, lower speed engines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 Construction: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Drive hub bolted to crankshaft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An outer inertia ring (contains most of the mass)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A rubber ring, bonded to the hub and the outer ring 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2057400" y="5257800"/>
            <a:ext cx="2286000" cy="1295400"/>
          </a:xfrm>
          <a:prstGeom prst="wedgeRoundRectCallout">
            <a:avLst>
              <a:gd name="adj1" fmla="val -39212"/>
              <a:gd name="adj2" fmla="val -97573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The elasticity of the rubber enables the unit to function as a dampening unit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2057400" y="5257800"/>
            <a:ext cx="3581400" cy="1295400"/>
          </a:xfrm>
          <a:prstGeom prst="wedgeRoundRectCallout">
            <a:avLst>
              <a:gd name="adj1" fmla="val -43193"/>
              <a:gd name="adj2" fmla="val -96800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Internal friction generates heat which eventually hardens the rubber rendering it less effective and vulnerable to shear failure</a:t>
            </a:r>
          </a:p>
        </p:txBody>
      </p:sp>
      <p:sp>
        <p:nvSpPr>
          <p:cNvPr id="132101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Vibration Damper Inspection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en-US" b="1" smtClean="0">
                <a:solidFill>
                  <a:schemeClr val="bg1"/>
                </a:solidFill>
              </a:rPr>
              <a:t>Visual inspection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Dents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Warpage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Run out (measured with a dial gauge)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Fluid leakage (viscous style)</a:t>
            </a:r>
          </a:p>
          <a:p>
            <a:pPr eaLnBrk="1" hangingPunct="1"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en-US" b="1" smtClean="0">
                <a:solidFill>
                  <a:schemeClr val="bg1"/>
                </a:solidFill>
              </a:rPr>
              <a:t>Physical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Remove from engine and shake the unit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Heat unit – recheck for leakage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Run unit in a lathe at engine speed – check for balance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5867400" y="3124200"/>
            <a:ext cx="1981200" cy="1143000"/>
          </a:xfrm>
          <a:prstGeom prst="wedgeRoundRectCallout">
            <a:avLst>
              <a:gd name="adj1" fmla="val -220262"/>
              <a:gd name="adj2" fmla="val 107014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Engine operating temperature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90</a:t>
            </a:r>
            <a:r>
              <a:rPr lang="en-US" b="1" i="1" baseline="30000" dirty="0">
                <a:solidFill>
                  <a:schemeClr val="bg1"/>
                </a:solidFill>
              </a:rPr>
              <a:t>o </a:t>
            </a:r>
            <a:r>
              <a:rPr lang="en-US" b="1" i="1" dirty="0">
                <a:solidFill>
                  <a:schemeClr val="bg1"/>
                </a:solidFill>
              </a:rPr>
              <a:t>C (180</a:t>
            </a:r>
            <a:r>
              <a:rPr lang="en-US" b="1" i="1" baseline="30000" dirty="0">
                <a:solidFill>
                  <a:schemeClr val="bg1"/>
                </a:solidFill>
              </a:rPr>
              <a:t>o</a:t>
            </a:r>
            <a:r>
              <a:rPr lang="en-US" b="1" i="1" dirty="0">
                <a:solidFill>
                  <a:schemeClr val="bg1"/>
                </a:solidFill>
              </a:rPr>
              <a:t> F)</a:t>
            </a:r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Flywheels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b="1" smtClean="0">
                <a:solidFill>
                  <a:schemeClr val="bg1"/>
                </a:solidFill>
              </a:rPr>
              <a:t>General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Mounted at the rear of the engine</a:t>
            </a:r>
          </a:p>
          <a:p>
            <a:pPr eaLnBrk="1" hangingPunct="1">
              <a:buFontTx/>
              <a:buChar char="•"/>
            </a:pPr>
            <a:r>
              <a:rPr lang="en-US" b="1" smtClean="0">
                <a:solidFill>
                  <a:schemeClr val="bg1"/>
                </a:solidFill>
              </a:rPr>
              <a:t>Function: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Store kinetic energy in the form of inertia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mtClean="0">
                <a:solidFill>
                  <a:schemeClr val="bg1"/>
                </a:solidFill>
              </a:rPr>
              <a:t>Smooth out the power pulses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mtClean="0">
                <a:solidFill>
                  <a:schemeClr val="bg1"/>
                </a:solidFill>
              </a:rPr>
              <a:t>Establish an even crankshaft rotation speed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Provide a mounting for engine output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Provide a means to rotate the engine via a cranking motor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6629400" y="2362200"/>
            <a:ext cx="2362200" cy="1600200"/>
          </a:xfrm>
          <a:prstGeom prst="wedgeRoundRectCallout">
            <a:avLst>
              <a:gd name="adj1" fmla="val -77995"/>
              <a:gd name="adj2" fmla="val 82577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The power take off device to which the clutch or torque converter is bolted</a:t>
            </a:r>
          </a:p>
        </p:txBody>
      </p:sp>
      <p:sp>
        <p:nvSpPr>
          <p:cNvPr id="6" name="Rounded Rectangular Callout 5"/>
          <p:cNvSpPr>
            <a:spLocks noChangeArrowheads="1"/>
          </p:cNvSpPr>
          <p:nvPr/>
        </p:nvSpPr>
        <p:spPr bwMode="auto">
          <a:xfrm>
            <a:off x="6019800" y="1905000"/>
            <a:ext cx="2133600" cy="685800"/>
          </a:xfrm>
          <a:prstGeom prst="wedgeRoundRectCallout">
            <a:avLst>
              <a:gd name="adj1" fmla="val -197097"/>
              <a:gd name="adj2" fmla="val 146296"/>
              <a:gd name="adj3" fmla="val 16667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  <a:latin typeface="+mn-lt"/>
              </a:rPr>
              <a:t>Energy of motion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715000" y="1295400"/>
            <a:ext cx="3429000" cy="1905000"/>
          </a:xfrm>
          <a:prstGeom prst="wedgeRoundRectCallout">
            <a:avLst>
              <a:gd name="adj1" fmla="val -148570"/>
              <a:gd name="adj2" fmla="val -20234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Flywheel mass depends 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b="1" i="1" dirty="0">
                <a:solidFill>
                  <a:schemeClr val="bg1"/>
                </a:solidFill>
              </a:rPr>
              <a:t>2 cycle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b="1" i="1" dirty="0">
                <a:solidFill>
                  <a:schemeClr val="bg1"/>
                </a:solidFill>
              </a:rPr>
              <a:t>4 cycle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b="1" i="1" dirty="0">
                <a:solidFill>
                  <a:schemeClr val="bg1"/>
                </a:solidFill>
              </a:rPr>
              <a:t>Engine operating range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b="1" i="1" dirty="0">
                <a:solidFill>
                  <a:schemeClr val="bg1"/>
                </a:solidFill>
              </a:rPr>
              <a:t>The number of crank degrees between power strokes</a:t>
            </a:r>
          </a:p>
        </p:txBody>
      </p:sp>
      <p:sp>
        <p:nvSpPr>
          <p:cNvPr id="134150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Types of Flywheels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76800" cy="4876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 Categorized by the SAE: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Standardization allows for:</a:t>
            </a:r>
          </a:p>
          <a:p>
            <a:pPr lvl="2" eaLnBrk="1" hangingPunct="1"/>
            <a:r>
              <a:rPr lang="en-US" smtClean="0">
                <a:solidFill>
                  <a:schemeClr val="bg1"/>
                </a:solidFill>
              </a:rPr>
              <a:t>Different OEM Clutches </a:t>
            </a:r>
          </a:p>
          <a:p>
            <a:pPr lvl="2" eaLnBrk="1" hangingPunct="1"/>
            <a:r>
              <a:rPr lang="en-US" smtClean="0">
                <a:solidFill>
                  <a:schemeClr val="bg1"/>
                </a:solidFill>
              </a:rPr>
              <a:t>Different OEM Transmissions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SAE #4 = 15 ½” clutch assembly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Usually “flat face” design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SAE #5 = 14” clutch assembly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Usually “pot” design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Construction: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Cast iron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Steel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493838"/>
            <a:ext cx="3429000" cy="536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ular Callout 5"/>
          <p:cNvSpPr>
            <a:spLocks noChangeArrowheads="1"/>
          </p:cNvSpPr>
          <p:nvPr/>
        </p:nvSpPr>
        <p:spPr bwMode="auto">
          <a:xfrm>
            <a:off x="3124200" y="1143000"/>
            <a:ext cx="3276600" cy="1219200"/>
          </a:xfrm>
          <a:prstGeom prst="wedgeRoundRectCallout">
            <a:avLst>
              <a:gd name="adj1" fmla="val 67153"/>
              <a:gd name="adj2" fmla="val 112241"/>
              <a:gd name="adj3" fmla="val 16667"/>
            </a:avLst>
          </a:prstGeom>
          <a:solidFill>
            <a:srgbClr val="FFC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  <a:latin typeface="+mn-lt"/>
              </a:rPr>
              <a:t>A typical service illustration of a 15 ½” flat faced flywheel used on a Caterpillar engine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114800" y="4800600"/>
            <a:ext cx="4191000" cy="1371600"/>
          </a:xfrm>
          <a:prstGeom prst="wedgeRoundRectCallout">
            <a:avLst>
              <a:gd name="adj1" fmla="val -88655"/>
              <a:gd name="adj2" fmla="val 25473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Most flywheel stresses peak at the juncture of the rim and hub an area subject to torsional &amp; centrifugal loads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bg1"/>
                </a:solidFill>
              </a:rPr>
              <a:t>Flywheel stress failures are rare!</a:t>
            </a:r>
          </a:p>
        </p:txBody>
      </p:sp>
      <p:sp>
        <p:nvSpPr>
          <p:cNvPr id="136198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2590800"/>
            <a:ext cx="4768850" cy="2698750"/>
          </a:xfrm>
        </p:spPr>
      </p:pic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Piston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0" y="1600200"/>
            <a:ext cx="39624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Piston Crown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Direct exposure to combustion chamber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Geometry controls gas dynamics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Designed with low clearance volume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Pistons absorbs up to 20%  of rejected heat of cylinder gases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Essential ability:  </a:t>
            </a:r>
          </a:p>
          <a:p>
            <a:pPr lvl="2" eaLnBrk="1" hangingPunct="1">
              <a:buFont typeface="Arial" pitchFamily="34" charset="0"/>
              <a:buNone/>
            </a:pPr>
            <a:r>
              <a:rPr lang="en-US" sz="2400" b="1" i="1" dirty="0" smtClean="0">
                <a:solidFill>
                  <a:srgbClr val="FF0000"/>
                </a:solidFill>
              </a:rPr>
              <a:t>Rapidly dissipate heat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152400" y="1143000"/>
            <a:ext cx="5105400" cy="1524000"/>
          </a:xfrm>
          <a:prstGeom prst="wedgeRoundRectCallout">
            <a:avLst>
              <a:gd name="adj1" fmla="val -16605"/>
              <a:gd name="adj2" fmla="val 94326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u="sng" dirty="0">
                <a:solidFill>
                  <a:schemeClr val="bg1"/>
                </a:solidFill>
              </a:rPr>
              <a:t>Valve Pockets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With  a “Low Clearance Volume” design, the piston  rises in the bore to a height that requires recesses to accommodate the valve head protrusion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762000" y="1143000"/>
            <a:ext cx="4343400" cy="685800"/>
          </a:xfrm>
          <a:prstGeom prst="wedgeRoundRectCallout">
            <a:avLst>
              <a:gd name="adj1" fmla="val -6812"/>
              <a:gd name="adj2" fmla="val 270265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“Mexican Hat” crown design common in low emission DI engines!</a:t>
            </a:r>
          </a:p>
        </p:txBody>
      </p:sp>
      <p:sp>
        <p:nvSpPr>
          <p:cNvPr id="8" name="Explosion 2 7"/>
          <p:cNvSpPr/>
          <p:nvPr/>
        </p:nvSpPr>
        <p:spPr>
          <a:xfrm rot="19705612">
            <a:off x="1741488" y="1360488"/>
            <a:ext cx="2286000" cy="2057400"/>
          </a:xfrm>
          <a:prstGeom prst="irregularSeal2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4000500" y="1943100"/>
            <a:ext cx="1295400" cy="10668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2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7" dur="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animClr clrSpc="rgb" dir="cw">
                                      <p:cBhvr>
                                        <p:cTn id="68" dur="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set>
                                      <p:cBhvr>
                                        <p:cTn id="69" dur="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1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7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1" grpId="0" animBg="1"/>
      <p:bldP spid="11" grpId="1" animBg="1"/>
      <p:bldP spid="8" grpId="0" animBg="1"/>
      <p:bldP spid="8" grpId="1" animBg="1"/>
      <p:bldP spid="8" grpId="2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Flywheel Ring Gears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General: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Shrink fitted to the periphery of the flywheel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Transmits cranking torque to the engine from the starter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Replacement Procedures: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Remove the flywheel from engine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Partially cut the ring gear with an oxy-acetylene torch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From the outside on a single tooth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Ring gear will expand, allowing its removal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Place flywheel on a flat surface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Check ring gear mounting surface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Heat the new ring gear &amp; shrink fit it to flywheel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715000" y="1066800"/>
            <a:ext cx="3429000" cy="2362200"/>
          </a:xfrm>
          <a:prstGeom prst="wedgeRoundRectCallout">
            <a:avLst>
              <a:gd name="adj1" fmla="val 5587"/>
              <a:gd name="adj2" fmla="val 62774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Sometimes striking the cut section with a chisel is necessary to fully expand the ring gear for removal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Care must be taken to ensure the flywheel is not damaged with the torch!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791200" y="3733800"/>
            <a:ext cx="3352800" cy="1905000"/>
          </a:xfrm>
          <a:prstGeom prst="wedgeRoundRectCallout">
            <a:avLst>
              <a:gd name="adj1" fmla="val -124027"/>
              <a:gd name="adj2" fmla="val 37270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Ensure that the ring gear is the correct one!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If the teeth are chamfered on one side, they face the cranking motor pinion after installation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200400" y="5943600"/>
            <a:ext cx="5943600" cy="914400"/>
          </a:xfrm>
          <a:prstGeom prst="wedgeRoundRectCallout">
            <a:avLst>
              <a:gd name="adj1" fmla="val -67363"/>
              <a:gd name="adj2" fmla="val -62308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Check OEM heat value.  Typically, this specification would be around 200</a:t>
            </a:r>
            <a:r>
              <a:rPr lang="en-US" b="1" i="1" baseline="30000" dirty="0">
                <a:solidFill>
                  <a:schemeClr val="bg1"/>
                </a:solidFill>
              </a:rPr>
              <a:t>o </a:t>
            </a:r>
            <a:r>
              <a:rPr lang="en-US" b="1" i="1" dirty="0">
                <a:solidFill>
                  <a:schemeClr val="bg1"/>
                </a:solidFill>
              </a:rPr>
              <a:t>C although it may be as high as 315</a:t>
            </a:r>
            <a:r>
              <a:rPr lang="en-US" b="1" i="1" baseline="30000" dirty="0">
                <a:solidFill>
                  <a:schemeClr val="bg1"/>
                </a:solidFill>
              </a:rPr>
              <a:t>o</a:t>
            </a:r>
            <a:r>
              <a:rPr lang="en-US" b="1" i="1" dirty="0">
                <a:solidFill>
                  <a:schemeClr val="bg1"/>
                </a:solidFill>
              </a:rPr>
              <a:t> C</a:t>
            </a:r>
          </a:p>
        </p:txBody>
      </p:sp>
      <p:sp>
        <p:nvSpPr>
          <p:cNvPr id="8" name="Flowchart: Multidocument 7"/>
          <p:cNvSpPr/>
          <p:nvPr/>
        </p:nvSpPr>
        <p:spPr>
          <a:xfrm>
            <a:off x="5410200" y="1181100"/>
            <a:ext cx="3733800" cy="4495800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1"/>
                </a:solidFill>
              </a:rPr>
              <a:t>Heating a Ring Gear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tx1"/>
                </a:solidFill>
              </a:rPr>
              <a:t>Only practical method is with a rose bud oxyacetylene tip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tx1"/>
                </a:solidFill>
              </a:rPr>
              <a:t>Use a temperature indicating crayon to ensure the ring gear does not become overheated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tx1"/>
                </a:solidFill>
              </a:rPr>
              <a:t>The ring gear will almost immediately contract to the flywheel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>
                <a:solidFill>
                  <a:schemeClr val="tx1"/>
                </a:solidFill>
              </a:rPr>
              <a:t>Use blacksmith tongs to handle the hot ring gear!</a:t>
            </a:r>
          </a:p>
        </p:txBody>
      </p:sp>
      <p:sp>
        <p:nvSpPr>
          <p:cNvPr id="137223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uiExpand="1" build="allAtOnce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Reconditioning Flywheels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 Commonly removed for: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 Clutch damage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 Leaking rear main engine seals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 Always inspect the flywheel for: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 Face warpage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 Heat checks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 Scoring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 Intermediate drive lug alignment &amp; integrity (pot type)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mtClean="0">
                <a:solidFill>
                  <a:schemeClr val="bg1"/>
                </a:solidFill>
              </a:rPr>
              <a:t> Axial and radial run out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Flywheels may be machined – check OEM tolerances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943600" y="1600200"/>
            <a:ext cx="3200400" cy="2133600"/>
          </a:xfrm>
          <a:prstGeom prst="wedgeRoundRectCallout">
            <a:avLst>
              <a:gd name="adj1" fmla="val -89173"/>
              <a:gd name="adj2" fmla="val 129450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When resurfacing a pot type flywheel, the pot face must have as much material removed as the flywheel face!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Failure to do so will render the clutch inoperable!</a:t>
            </a:r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8382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The engine power train comprises of those components that deliver the power developed in the cylinders to the power take off mechanism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Aluminum trunk type pistons were widely used until the late 1980’s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>
                <a:solidFill>
                  <a:schemeClr val="bg1"/>
                </a:solidFill>
              </a:rPr>
              <a:t> Due to their light weight &amp; ability to transfer heat quickly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>
                <a:solidFill>
                  <a:schemeClr val="bg1"/>
                </a:solidFill>
              </a:rPr>
              <a:t>The top ring was supported with a Ni-Resist insert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>
                <a:solidFill>
                  <a:schemeClr val="bg1"/>
                </a:solidFill>
              </a:rPr>
              <a:t>These style of pistons were “cam ground”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>
                <a:solidFill>
                  <a:schemeClr val="bg1"/>
                </a:solidFill>
              </a:rPr>
              <a:t>Still in use today but mostly light duty diesel engines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Two piece articulating pistons replaced the aluminum trunks style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>
                <a:solidFill>
                  <a:schemeClr val="bg1"/>
                </a:solidFill>
              </a:rPr>
              <a:t>Favored by most OEMs until recently	</a:t>
            </a:r>
          </a:p>
        </p:txBody>
      </p:sp>
      <p:sp>
        <p:nvSpPr>
          <p:cNvPr id="139267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Summary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Articulating pistons comprised of: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mtClean="0">
                <a:solidFill>
                  <a:schemeClr val="bg1"/>
                </a:solidFill>
              </a:rPr>
              <a:t> A forged steel crown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mtClean="0">
                <a:solidFill>
                  <a:schemeClr val="bg1"/>
                </a:solidFill>
              </a:rPr>
              <a:t> An aluminum alloy skirt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mtClean="0">
                <a:solidFill>
                  <a:schemeClr val="bg1"/>
                </a:solidFill>
              </a:rPr>
              <a:t> Coupled together via the wrist pin</a:t>
            </a:r>
          </a:p>
          <a:p>
            <a:pPr eaLnBrk="1" hangingPunct="1"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Current diesel engine OEMs favor a forged or composite steel trunk piston for their high output engines</a:t>
            </a:r>
          </a:p>
          <a:p>
            <a:pPr eaLnBrk="1" hangingPunct="1"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The Mexican Hat style of crown is the most common design in today’s low emission, direct injected engines</a:t>
            </a:r>
          </a:p>
        </p:txBody>
      </p:sp>
      <p:sp>
        <p:nvSpPr>
          <p:cNvPr id="140291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Summary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Engine oil is used to cool the pistons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mtClean="0">
                <a:solidFill>
                  <a:schemeClr val="bg1"/>
                </a:solidFill>
              </a:rPr>
              <a:t> Shaker design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mtClean="0">
                <a:solidFill>
                  <a:schemeClr val="bg1"/>
                </a:solidFill>
              </a:rPr>
              <a:t> Pressure circulation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mtClean="0">
                <a:solidFill>
                  <a:schemeClr val="bg1"/>
                </a:solidFill>
              </a:rPr>
              <a:t> Spray jet method</a:t>
            </a:r>
          </a:p>
          <a:p>
            <a:pPr eaLnBrk="1" hangingPunct="1"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Piston rings seal the piston when cylinder pressure acts on the exposed sectional area of the ring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mtClean="0">
                <a:solidFill>
                  <a:schemeClr val="bg1"/>
                </a:solidFill>
              </a:rPr>
              <a:t> The efficiency of piston ring seal increases proportionally with cylinder pressure</a:t>
            </a:r>
          </a:p>
          <a:p>
            <a:pPr eaLnBrk="1" hangingPunct="1"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Gases that pass by the rings are known as “blowby gases”</a:t>
            </a:r>
          </a:p>
        </p:txBody>
      </p:sp>
      <p:sp>
        <p:nvSpPr>
          <p:cNvPr id="141315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Summary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The keystone ring is the most commonly used for the top compression ring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Oil control rings are designed to apply a film of lubricant on the piston upstroke &amp; scrape the cylinder wall on the downstroke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Full floating wrist pins have bearing surfaces with both the piston boss and connecting rod eye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Crosshead pistons articulate but the semi-floating wrist pin bolts directly to the connecting rod’s small end</a:t>
            </a:r>
          </a:p>
        </p:txBody>
      </p:sp>
      <p:sp>
        <p:nvSpPr>
          <p:cNvPr id="142339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Summary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Full floating wrist pins are retained in the piston bosses by snap rings.</a:t>
            </a:r>
          </a:p>
          <a:p>
            <a:pPr eaLnBrk="1" hangingPunct="1"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Detroit Diesel 2 stroke engines retain wrist pins via press fit caps</a:t>
            </a:r>
          </a:p>
          <a:p>
            <a:pPr eaLnBrk="1" hangingPunct="1"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Connecting rods are subject to compressional and tensional loads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mtClean="0">
                <a:solidFill>
                  <a:schemeClr val="bg1"/>
                </a:solidFill>
              </a:rPr>
              <a:t> Connecting rods will normally survive the life of engine but need to be thoroughly checked at each overhaul</a:t>
            </a:r>
          </a:p>
          <a:p>
            <a:pPr eaLnBrk="1" hangingPunct="1"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Crankshafts are designed to withstand considerable bending &amp; torsional stress</a:t>
            </a:r>
          </a:p>
        </p:txBody>
      </p:sp>
      <p:sp>
        <p:nvSpPr>
          <p:cNvPr id="143363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Summary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8001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Most medium &amp; large bore diesel engines use induction hardened crankshafts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Engine OEMs do not approve of reconditioning failed crankshafts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>
                <a:solidFill>
                  <a:schemeClr val="bg1"/>
                </a:solidFill>
              </a:rPr>
              <a:t>However, the process is widespread despite the risk of subsequent failure!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Friction bearings used in crank throw &amp; main journals are retained by “crush”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Vibration dampers consist of: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>
                <a:solidFill>
                  <a:schemeClr val="bg1"/>
                </a:solidFill>
              </a:rPr>
              <a:t>A drive member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>
                <a:solidFill>
                  <a:schemeClr val="bg1"/>
                </a:solidFill>
              </a:rPr>
              <a:t>Drive medium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>
                <a:solidFill>
                  <a:schemeClr val="bg1"/>
                </a:solidFill>
              </a:rPr>
              <a:t>Inertia ring</a:t>
            </a:r>
          </a:p>
        </p:txBody>
      </p:sp>
      <p:sp>
        <p:nvSpPr>
          <p:cNvPr id="144387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Summary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The viscous style of damper is most commonly used on today’s truck &amp; bus diesel engines</a:t>
            </a:r>
          </a:p>
          <a:p>
            <a:pPr eaLnBrk="1" hangingPunct="1"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The shearing action of the silicone gel contained in the viscous damper effects the dampening of the engine</a:t>
            </a:r>
          </a:p>
          <a:p>
            <a:pPr eaLnBrk="1" hangingPunct="1"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The flywheel stores kinetic energy in the form of inertia to help smooth power pulses delivered to the powertrain</a:t>
            </a:r>
          </a:p>
          <a:p>
            <a:pPr eaLnBrk="1" hangingPunct="1"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Flywheels are categorized by size and shape</a:t>
            </a:r>
          </a:p>
        </p:txBody>
      </p:sp>
      <p:sp>
        <p:nvSpPr>
          <p:cNvPr id="145411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Piston Design Terminology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71975" y="1676400"/>
            <a:ext cx="4619625" cy="3581400"/>
          </a:xfrm>
          <a:ln>
            <a:solidFill>
              <a:schemeClr val="tx1"/>
            </a:solidFill>
          </a:ln>
        </p:spPr>
      </p:pic>
      <p:sp>
        <p:nvSpPr>
          <p:cNvPr id="22" name="Rounded Rectangular Callout 21"/>
          <p:cNvSpPr/>
          <p:nvPr/>
        </p:nvSpPr>
        <p:spPr>
          <a:xfrm>
            <a:off x="2895600" y="3048000"/>
            <a:ext cx="6096000" cy="3581400"/>
          </a:xfrm>
          <a:prstGeom prst="wedgeRoundRectCallout">
            <a:avLst>
              <a:gd name="adj1" fmla="val -44656"/>
              <a:gd name="adj2" fmla="val -82400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i="1" u="sng">
                <a:solidFill>
                  <a:schemeClr val="bg1"/>
                </a:solidFill>
              </a:rPr>
              <a:t>Advantages:</a:t>
            </a:r>
          </a:p>
          <a:p>
            <a:pPr>
              <a:buFont typeface="Arial" pitchFamily="34" charset="0"/>
              <a:buChar char="•"/>
            </a:pPr>
            <a:r>
              <a:rPr lang="en-US" sz="2400" b="1" i="1">
                <a:solidFill>
                  <a:schemeClr val="bg1"/>
                </a:solidFill>
              </a:rPr>
              <a:t>Lighter piston weight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i="1">
                <a:solidFill>
                  <a:schemeClr val="bg1"/>
                </a:solidFill>
              </a:rPr>
              <a:t>Less mass and inertia forces against the connecting rods and crankshaft.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i="1">
                <a:solidFill>
                  <a:schemeClr val="bg1"/>
                </a:solidFill>
              </a:rPr>
              <a:t>Allows the use of lighter components</a:t>
            </a:r>
          </a:p>
          <a:p>
            <a:pPr>
              <a:buFont typeface="Arial" pitchFamily="34" charset="0"/>
              <a:buChar char="•"/>
            </a:pPr>
            <a:r>
              <a:rPr lang="en-US" sz="2400" b="1" i="1">
                <a:solidFill>
                  <a:schemeClr val="bg1"/>
                </a:solidFill>
              </a:rPr>
              <a:t>Cooler piston crown temperatures</a:t>
            </a:r>
          </a:p>
          <a:p>
            <a:pPr>
              <a:buFont typeface="Arial" pitchFamily="34" charset="0"/>
              <a:buChar char="•"/>
            </a:pPr>
            <a:r>
              <a:rPr lang="en-US" sz="2400" b="1" i="1">
                <a:solidFill>
                  <a:schemeClr val="bg1"/>
                </a:solidFill>
              </a:rPr>
              <a:t>Quieter engine operation.  Less combustion related noise compared to articulating pistons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4876800" y="5029200"/>
            <a:ext cx="4114800" cy="1828800"/>
          </a:xfrm>
          <a:prstGeom prst="wedgeRoundRectCallout">
            <a:avLst>
              <a:gd name="adj1" fmla="val -96456"/>
              <a:gd name="adj2" fmla="val 6375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FF0000"/>
                </a:solidFill>
              </a:rPr>
              <a:t>Warning!!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FF0000"/>
                </a:solidFill>
              </a:rPr>
              <a:t>Subjecting a diesel engine (with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FF0000"/>
                </a:solidFill>
              </a:rPr>
              <a:t>cam ground pistons) to high cylinder pressures before the engine is at operating temperatures can over-stress the piston rings and ring lands!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4572000" y="4953000"/>
            <a:ext cx="4572000" cy="1676400"/>
          </a:xfrm>
          <a:prstGeom prst="wedgeRoundRectCallout">
            <a:avLst>
              <a:gd name="adj1" fmla="val -87878"/>
              <a:gd name="adj2" fmla="val 16492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With aluminum’s high coefficient of heat expansion, diesel pistons are “cam ground” to be slightly elliptical when cold.  At the piston heats, the piston material expands to a circular shape</a:t>
            </a:r>
          </a:p>
        </p:txBody>
      </p:sp>
      <p:sp>
        <p:nvSpPr>
          <p:cNvPr id="307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Trunk Style Pistons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48200" cy="5029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bg1"/>
                </a:solidFill>
              </a:rPr>
              <a:t>Aluminum Alloy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bg1"/>
                </a:solidFill>
              </a:rPr>
              <a:t>Low weight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bg1"/>
                </a:solidFill>
              </a:rPr>
              <a:t>Toughening treatments: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bg1"/>
                </a:solidFill>
              </a:rPr>
              <a:t>Hypereutectic process</a:t>
            </a:r>
          </a:p>
          <a:p>
            <a:pPr lvl="3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bg1"/>
                </a:solidFill>
              </a:rPr>
              <a:t>Silicone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bg1"/>
                </a:solidFill>
              </a:rPr>
              <a:t>Anodizing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bg1"/>
                </a:solidFill>
              </a:rPr>
              <a:t>Plating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bg1"/>
                </a:solidFill>
              </a:rPr>
              <a:t>Heat treating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bg1"/>
                </a:solidFill>
              </a:rPr>
              <a:t>Fiber reinforcing </a:t>
            </a:r>
          </a:p>
          <a:p>
            <a:pPr lvl="3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bg1"/>
                </a:solidFill>
              </a:rPr>
              <a:t>Ceramic (CFA)</a:t>
            </a:r>
          </a:p>
          <a:p>
            <a:pPr lvl="3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bg1"/>
                </a:solidFill>
              </a:rPr>
              <a:t>Squeeze cast (SCFR)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bg1"/>
                </a:solidFill>
              </a:rPr>
              <a:t>Ring groove insert used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bg1"/>
                </a:solidFill>
              </a:rPr>
              <a:t>Cam ground</a:t>
            </a:r>
          </a:p>
        </p:txBody>
      </p:sp>
      <p:cxnSp>
        <p:nvCxnSpPr>
          <p:cNvPr id="7" name="Straight Arrow Connector 6"/>
          <p:cNvCxnSpPr>
            <a:stCxn id="15" idx="4"/>
          </p:cNvCxnSpPr>
          <p:nvPr/>
        </p:nvCxnSpPr>
        <p:spPr>
          <a:xfrm rot="5400000" flipH="1" flipV="1">
            <a:off x="4466431" y="2524919"/>
            <a:ext cx="2935288" cy="337185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4953000" y="1143000"/>
            <a:ext cx="4038600" cy="1828800"/>
          </a:xfrm>
          <a:prstGeom prst="wedgeRoundRectCallout">
            <a:avLst>
              <a:gd name="adj1" fmla="val -102008"/>
              <a:gd name="adj2" fmla="val 10701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The advantage of the aluminum’s low weight was offset by a lack of metallurgic “toughness”.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Alloying and surface treatments were introduced as  solutions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5029200" y="5257800"/>
            <a:ext cx="3962400" cy="1600200"/>
          </a:xfrm>
          <a:prstGeom prst="wedgeRoundRectCallout">
            <a:avLst>
              <a:gd name="adj1" fmla="val -69711"/>
              <a:gd name="adj2" fmla="val -23683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Usually a Ni-Resist</a:t>
            </a:r>
            <a:r>
              <a:rPr lang="en-US" b="1" i="1" baseline="30000" dirty="0">
                <a:solidFill>
                  <a:schemeClr val="bg1"/>
                </a:solidFill>
              </a:rPr>
              <a:t>TM</a:t>
            </a:r>
            <a:r>
              <a:rPr lang="en-US" b="1" i="1" dirty="0">
                <a:solidFill>
                  <a:schemeClr val="bg1"/>
                </a:solidFill>
              </a:rPr>
              <a:t> insert for resistance to high temperatures.  This product  has an identical coefficient of heat expansion to that of aluminum</a:t>
            </a:r>
          </a:p>
        </p:txBody>
      </p:sp>
      <p:pic>
        <p:nvPicPr>
          <p:cNvPr id="1027" name="Picture 3" descr="C:\Documents and Settings\Owner.New\My Documents\Al's\Fuel Management\Images\j024513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5105400"/>
            <a:ext cx="6096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ular Callout 9"/>
          <p:cNvSpPr/>
          <p:nvPr/>
        </p:nvSpPr>
        <p:spPr>
          <a:xfrm>
            <a:off x="4953000" y="1828800"/>
            <a:ext cx="4038600" cy="685800"/>
          </a:xfrm>
          <a:prstGeom prst="wedgeRoundRectCallout">
            <a:avLst>
              <a:gd name="adj1" fmla="val -91454"/>
              <a:gd name="adj2" fmla="val -45833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Commonly used in most commercial diesel engines until the 1990’s</a:t>
            </a:r>
          </a:p>
        </p:txBody>
      </p:sp>
      <p:sp>
        <p:nvSpPr>
          <p:cNvPr id="30732" name="Rectangle 4"/>
          <p:cNvSpPr>
            <a:spLocks noChangeArrowheads="1"/>
          </p:cNvSpPr>
          <p:nvPr/>
        </p:nvSpPr>
        <p:spPr bwMode="auto">
          <a:xfrm>
            <a:off x="152400" y="6564313"/>
            <a:ext cx="323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Copyright © 2009 Delmar, Cengage Learning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2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2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5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7" grpId="0" uiExpand="1" build="allAtOnce" animBg="1"/>
      <p:bldP spid="17" grpId="1" uiExpand="1" build="allAtOnce" animBg="1"/>
      <p:bldP spid="16" grpId="0" animBg="1"/>
      <p:bldP spid="16" grpId="1" animBg="1"/>
      <p:bldP spid="11" grpId="0" animBg="1"/>
      <p:bldP spid="11" grpId="1" animBg="1"/>
      <p:bldP spid="15" grpId="0" animBg="1"/>
      <p:bldP spid="15" grpId="1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Fuelmgm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solidFill>
            <a:schemeClr val="tx1"/>
          </a:solidFill>
        </a:ln>
      </a:spPr>
      <a:bodyPr rtlCol="0" anchor="t" anchorCtr="0"/>
      <a:lstStyle>
        <a:defPPr>
          <a:defRPr b="1" i="1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Fuelmgmt</Template>
  <TotalTime>10529</TotalTime>
  <Words>6680</Words>
  <Application>Microsoft Office PowerPoint</Application>
  <PresentationFormat>On-screen Show (4:3)</PresentationFormat>
  <Paragraphs>1131</Paragraphs>
  <Slides>78</Slides>
  <Notes>77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Fuelmgmt</vt:lpstr>
      <vt:lpstr>Medium/Heavy Duty Truck Engines, Fuel &amp; Computerized Management Systems, 3E</vt:lpstr>
      <vt:lpstr>Introduction</vt:lpstr>
      <vt:lpstr>Power Flow Components</vt:lpstr>
      <vt:lpstr>Power Flow Components</vt:lpstr>
      <vt:lpstr>Piston Assemblies</vt:lpstr>
      <vt:lpstr>General Piston Terminology</vt:lpstr>
      <vt:lpstr>Piston Design</vt:lpstr>
      <vt:lpstr>Piston Design Terminology</vt:lpstr>
      <vt:lpstr>Trunk Style Pistons</vt:lpstr>
      <vt:lpstr>Trunk Style Pistons</vt:lpstr>
      <vt:lpstr>Advantages of Forged Steel Trunk Pistons</vt:lpstr>
      <vt:lpstr>Composite Steel Trunk Pistons</vt:lpstr>
      <vt:lpstr>Articulating Pistons</vt:lpstr>
      <vt:lpstr>Articulating Pistons</vt:lpstr>
      <vt:lpstr>Combustion Chamber Designs</vt:lpstr>
      <vt:lpstr>Combustion Chamber Designs</vt:lpstr>
      <vt:lpstr>Combustion Chamber Designs</vt:lpstr>
      <vt:lpstr>Piston Heat Management</vt:lpstr>
      <vt:lpstr>Piston Cooling</vt:lpstr>
      <vt:lpstr>Piston Fit Problems</vt:lpstr>
      <vt:lpstr>Piston Assembly Overview</vt:lpstr>
      <vt:lpstr>Piston Thrust and Antithrust</vt:lpstr>
      <vt:lpstr>Piston Rings</vt:lpstr>
      <vt:lpstr>Roles of Piston Rings</vt:lpstr>
      <vt:lpstr>Roles of Piston Rings</vt:lpstr>
      <vt:lpstr>Roles of Piston Rings</vt:lpstr>
      <vt:lpstr>Compression Ring Geometry</vt:lpstr>
      <vt:lpstr>Ring Construction</vt:lpstr>
      <vt:lpstr>Ring Construction</vt:lpstr>
      <vt:lpstr>Compression Ring Construction</vt:lpstr>
      <vt:lpstr>Installing Piston Rings</vt:lpstr>
      <vt:lpstr>Assembling Pistons &amp; Rings</vt:lpstr>
      <vt:lpstr>Piston or Wrist Pins</vt:lpstr>
      <vt:lpstr>Piston or Wrist Pins</vt:lpstr>
      <vt:lpstr>Piston or Wrist Pins</vt:lpstr>
      <vt:lpstr>Piston or Wrist Pins</vt:lpstr>
      <vt:lpstr>Piston or Wrist Pins</vt:lpstr>
      <vt:lpstr>Reusing Piston Assemblies</vt:lpstr>
      <vt:lpstr>Reusing Piston Assemblies</vt:lpstr>
      <vt:lpstr>Connecting Rods</vt:lpstr>
      <vt:lpstr>Compressional Loading</vt:lpstr>
      <vt:lpstr>Tensional Loading</vt:lpstr>
      <vt:lpstr>Connecting Rod Reconditioning</vt:lpstr>
      <vt:lpstr>Connecting Rod Reconditioning</vt:lpstr>
      <vt:lpstr>Engine Crankshafts</vt:lpstr>
      <vt:lpstr>Crankshaft Terminology</vt:lpstr>
      <vt:lpstr>Crankshafts &amp; Bearings</vt:lpstr>
      <vt:lpstr>Hydrodynamic Suspension</vt:lpstr>
      <vt:lpstr>Crankshaft Operational Forces</vt:lpstr>
      <vt:lpstr>Crankshaft Operational Forces</vt:lpstr>
      <vt:lpstr>Crankshaft Construction</vt:lpstr>
      <vt:lpstr>Crankshaft Hardening Methods</vt:lpstr>
      <vt:lpstr>Crankshaft Removal</vt:lpstr>
      <vt:lpstr>Crankshaft Failures</vt:lpstr>
      <vt:lpstr>Crankshaft Inspection</vt:lpstr>
      <vt:lpstr>Crankshaft Inspection</vt:lpstr>
      <vt:lpstr>Crankshaft Inspection</vt:lpstr>
      <vt:lpstr>Reconditioning Crankshafts</vt:lpstr>
      <vt:lpstr>Rod &amp; Main Bearings</vt:lpstr>
      <vt:lpstr>Bearing Clearance</vt:lpstr>
      <vt:lpstr>Crankshaft End Play</vt:lpstr>
      <vt:lpstr>Bearing Retention</vt:lpstr>
      <vt:lpstr>Bearing Removal &amp; Installation</vt:lpstr>
      <vt:lpstr>Vibration Dampers</vt:lpstr>
      <vt:lpstr>Viscous Style Construction</vt:lpstr>
      <vt:lpstr>Solid Rubber Vibration Dampers</vt:lpstr>
      <vt:lpstr>Vibration Damper Inspection</vt:lpstr>
      <vt:lpstr>Flywheels</vt:lpstr>
      <vt:lpstr>Types of Flywheels</vt:lpstr>
      <vt:lpstr>Flywheel Ring Gears</vt:lpstr>
      <vt:lpstr>Reconditioning Flywheels</vt:lpstr>
      <vt:lpstr>Summary</vt:lpstr>
      <vt:lpstr>Summary</vt:lpstr>
      <vt:lpstr>Summary</vt:lpstr>
      <vt:lpstr>Summary</vt:lpstr>
      <vt:lpstr>Summary</vt:lpstr>
      <vt:lpstr>Summary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Medium/Heavy Duty Truck Engines Chapter 7</dc:title>
  <dc:creator>A. Thompson</dc:creator>
  <cp:lastModifiedBy>mac.loucks</cp:lastModifiedBy>
  <cp:revision>1267</cp:revision>
  <dcterms:created xsi:type="dcterms:W3CDTF">2008-04-17T01:30:10Z</dcterms:created>
  <dcterms:modified xsi:type="dcterms:W3CDTF">2015-09-20T15:54:27Z</dcterms:modified>
</cp:coreProperties>
</file>